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Override PartName="/ppt/slides/slide27.xml" ContentType="application/vnd.openxmlformats-officedocument.presentationml.slide+xml"/>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slides/slide25.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s/slide18.xml" ContentType="application/vnd.openxmlformats-officedocument.presentationml.slide+xml"/>
  <Override PartName="/ppt/slides/slide23.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s/slide16.xml" ContentType="application/vnd.openxmlformats-officedocument.presentationml.slide+xml"/>
  <Override PartName="/ppt/slides/slide21.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28.xml" ContentType="application/vnd.openxmlformats-officedocument.presentationml.slide+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26.xml" ContentType="application/vnd.openxmlformats-officedocument.presentationml.slide+xml"/>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s/slide19.xml" ContentType="application/vnd.openxmlformats-officedocument.presentationml.slide+xml"/>
  <Override PartName="/ppt/slides/slide24.xml" ContentType="application/vnd.openxmlformats-officedocument.presentationml.slide+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s/slide6.xml" ContentType="application/vnd.openxmlformats-officedocument.presentationml.slide+xml"/>
  <Override PartName="/ppt/slides/slide17.xml" ContentType="application/vnd.openxmlformats-officedocument.presentationml.slide+xml"/>
  <Override PartName="/ppt/slides/slide22.xml" ContentType="application/vnd.openxmlformats-officedocument.presentationml.slid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theme/theme1.xml" ContentType="application/vnd.openxmlformats-officedocument.theme+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84"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FFCC00"/>
  </p:clrMru>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02" autoAdjust="0"/>
    <p:restoredTop sz="94697" autoAdjust="0"/>
  </p:normalViewPr>
  <p:slideViewPr>
    <p:cSldViewPr>
      <p:cViewPr>
        <p:scale>
          <a:sx n="66" d="100"/>
          <a:sy n="66" d="100"/>
        </p:scale>
        <p:origin x="-3680" y="-196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B5D840C0-227A-4A20-909A-96E1FEE89E44}" type="datetimeFigureOut">
              <a:rPr lang="en-US" smtClean="0"/>
              <a:pPr/>
              <a:t>8/27/15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86F77A86-2B60-480B-A97E-33075F244015}"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518211308"/>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B5D840C0-227A-4A20-909A-96E1FEE89E44}" type="datetimeFigureOut">
              <a:rPr lang="en-US" smtClean="0"/>
              <a:pPr/>
              <a:t>8/27/15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86F77A86-2B60-480B-A97E-33075F244015}"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063730848"/>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B5D840C0-227A-4A20-909A-96E1FEE89E44}" type="datetimeFigureOut">
              <a:rPr lang="en-US" smtClean="0"/>
              <a:pPr/>
              <a:t>8/27/15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86F77A86-2B60-480B-A97E-33075F244015}"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898457976"/>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B5D840C0-227A-4A20-909A-96E1FEE89E44}" type="datetimeFigureOut">
              <a:rPr lang="en-US" smtClean="0"/>
              <a:pPr/>
              <a:t>8/27/15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86F77A86-2B60-480B-A97E-33075F244015}"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21292182"/>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B5D840C0-227A-4A20-909A-96E1FEE89E44}" type="datetimeFigureOut">
              <a:rPr lang="en-US" smtClean="0"/>
              <a:pPr/>
              <a:t>8/27/15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86F77A86-2B60-480B-A97E-33075F244015}"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643964469"/>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B5D840C0-227A-4A20-909A-96E1FEE89E44}" type="datetimeFigureOut">
              <a:rPr lang="en-US" smtClean="0"/>
              <a:pPr/>
              <a:t>8/27/15</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86F77A86-2B60-480B-A97E-33075F244015}"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67072906"/>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B5D840C0-227A-4A20-909A-96E1FEE89E44}" type="datetimeFigureOut">
              <a:rPr lang="en-US" smtClean="0"/>
              <a:pPr/>
              <a:t>8/27/15</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86F77A86-2B60-480B-A97E-33075F244015}"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345416357"/>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B5D840C0-227A-4A20-909A-96E1FEE89E44}" type="datetimeFigureOut">
              <a:rPr lang="en-US" smtClean="0"/>
              <a:pPr/>
              <a:t>8/27/15</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86F77A86-2B60-480B-A97E-33075F244015}"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629524487"/>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012585561"/>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B5D840C0-227A-4A20-909A-96E1FEE89E44}" type="datetimeFigureOut">
              <a:rPr lang="en-US" smtClean="0"/>
              <a:pPr/>
              <a:t>8/27/15</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86F77A86-2B60-480B-A97E-33075F244015}"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423693606"/>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B5D840C0-227A-4A20-909A-96E1FEE89E44}" type="datetimeFigureOut">
              <a:rPr lang="en-US" smtClean="0"/>
              <a:pPr/>
              <a:t>8/27/15</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86F77A86-2B60-480B-A97E-33075F244015}"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507968262"/>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pic>
        <p:nvPicPr>
          <p:cNvPr id="2" name="Picture 1" descr="Slide1.jpg"/>
          <p:cNvPicPr>
            <a:picLocks noChangeAspect="1"/>
          </p:cNvPicPr>
          <p:nvPr userDrawn="1"/>
        </p:nvPicPr>
        <p:blipFill>
          <a:blip r:embed="rId1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0" y="0"/>
            <a:ext cx="9144000" cy="6858000"/>
          </a:xfrm>
          <a:prstGeom prst="rect">
            <a:avLst/>
          </a:prstGeom>
        </p:spPr>
      </p:pic>
      <p:sp>
        <p:nvSpPr>
          <p:cNvPr id="4" name="Title 1"/>
          <p:cNvSpPr txBox="1">
            <a:spLocks/>
          </p:cNvSpPr>
          <p:nvPr userDrawn="1"/>
        </p:nvSpPr>
        <p:spPr>
          <a:xfrm>
            <a:off x="685800" y="2130425"/>
            <a:ext cx="7772400" cy="147002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741978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381000" y="1676400"/>
            <a:ext cx="8610600" cy="769441"/>
          </a:xfrm>
          <a:prstGeom prst="rect">
            <a:avLst/>
          </a:prstGeom>
          <a:noFill/>
          <a:effectLst>
            <a:outerShdw blurRad="50800" dist="38100" dir="8100000" algn="tr" rotWithShape="0">
              <a:prstClr val="black">
                <a:alpha val="40000"/>
              </a:prstClr>
            </a:outerShdw>
          </a:effectLst>
        </p:spPr>
        <p:txBody>
          <a:bodyPr wrap="square" rtlCol="0">
            <a:spAutoFit/>
          </a:bodyPr>
          <a:lstStyle/>
          <a:p>
            <a:pPr algn="ctr"/>
            <a:r>
              <a:rPr lang="en-US" sz="4400" b="1" dirty="0">
                <a:solidFill>
                  <a:srgbClr val="FFCC00"/>
                </a:solidFill>
                <a:effectLst>
                  <a:outerShdw blurRad="38100" dist="38100" dir="2700000" algn="tl">
                    <a:srgbClr val="000000">
                      <a:alpha val="43137"/>
                    </a:srgbClr>
                  </a:outerShdw>
                </a:effectLst>
              </a:rPr>
              <a:t>God's Plan for Parents and </a:t>
            </a:r>
            <a:r>
              <a:rPr lang="en-US" sz="4400" b="1" dirty="0" smtClean="0">
                <a:solidFill>
                  <a:srgbClr val="FFCC00"/>
                </a:solidFill>
                <a:effectLst>
                  <a:outerShdw blurRad="38100" dist="38100" dir="2700000" algn="tl">
                    <a:srgbClr val="000000">
                      <a:alpha val="43137"/>
                    </a:srgbClr>
                  </a:outerShdw>
                </a:effectLst>
              </a:rPr>
              <a:t>Children</a:t>
            </a:r>
          </a:p>
        </p:txBody>
      </p:sp>
      <p:sp>
        <p:nvSpPr>
          <p:cNvPr id="10" name="TextBox 9"/>
          <p:cNvSpPr txBox="1"/>
          <p:nvPr/>
        </p:nvSpPr>
        <p:spPr>
          <a:xfrm>
            <a:off x="1295400" y="4343400"/>
            <a:ext cx="6019800" cy="1200328"/>
          </a:xfrm>
          <a:prstGeom prst="rect">
            <a:avLst/>
          </a:prstGeom>
          <a:noFill/>
        </p:spPr>
        <p:txBody>
          <a:bodyPr wrap="square" rtlCol="0">
            <a:spAutoFit/>
          </a:bodyPr>
          <a:lstStyle/>
          <a:p>
            <a:r>
              <a:rPr lang="en-US" sz="2400" dirty="0" smtClean="0">
                <a:solidFill>
                  <a:schemeClr val="bg1"/>
                </a:solidFill>
              </a:rPr>
              <a:t>Written by</a:t>
            </a:r>
          </a:p>
          <a:p>
            <a:r>
              <a:rPr lang="en-US" sz="2400" dirty="0" smtClean="0">
                <a:solidFill>
                  <a:schemeClr val="bg1"/>
                </a:solidFill>
              </a:rPr>
              <a:t>Claudio </a:t>
            </a:r>
            <a:r>
              <a:rPr lang="en-US" sz="2400" dirty="0" err="1" smtClean="0">
                <a:solidFill>
                  <a:schemeClr val="bg1"/>
                </a:solidFill>
              </a:rPr>
              <a:t>Consuegra</a:t>
            </a:r>
            <a:endParaRPr lang="en-US" sz="2400" dirty="0" smtClean="0">
              <a:solidFill>
                <a:schemeClr val="bg1"/>
              </a:solidFill>
            </a:endParaRPr>
          </a:p>
          <a:p>
            <a:r>
              <a:rPr lang="en-US" sz="2400" dirty="0" smtClean="0">
                <a:solidFill>
                  <a:schemeClr val="bg1"/>
                </a:solidFill>
              </a:rPr>
              <a:t>Pamela </a:t>
            </a:r>
            <a:r>
              <a:rPr lang="en-US" sz="2400" dirty="0" err="1" smtClean="0">
                <a:solidFill>
                  <a:schemeClr val="bg1"/>
                </a:solidFill>
              </a:rPr>
              <a:t>Consuegra</a:t>
            </a:r>
            <a:endParaRPr lang="en-US" sz="2400" dirty="0">
              <a:solidFill>
                <a:schemeClr val="bg1"/>
              </a:solidFill>
            </a:endParaRPr>
          </a:p>
        </p:txBody>
      </p:sp>
      <p:sp>
        <p:nvSpPr>
          <p:cNvPr id="3" name="TextBox 2"/>
          <p:cNvSpPr txBox="1"/>
          <p:nvPr/>
        </p:nvSpPr>
        <p:spPr>
          <a:xfrm>
            <a:off x="2057400" y="3124200"/>
            <a:ext cx="6248400" cy="523220"/>
          </a:xfrm>
          <a:prstGeom prst="rect">
            <a:avLst/>
          </a:prstGeom>
          <a:noFill/>
        </p:spPr>
        <p:txBody>
          <a:bodyPr wrap="square" rtlCol="0">
            <a:spAutoFit/>
          </a:bodyPr>
          <a:lstStyle/>
          <a:p>
            <a:r>
              <a:rPr lang="en-US" sz="2800" dirty="0" smtClean="0">
                <a:solidFill>
                  <a:schemeClr val="bg1"/>
                </a:solidFill>
              </a:rPr>
              <a:t>Presented by (add presenter’s name)</a:t>
            </a:r>
            <a:endParaRPr lang="en-US" sz="2800" dirty="0">
              <a:solidFill>
                <a:schemeClr val="bg1"/>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540993296"/>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43543" y="152400"/>
            <a:ext cx="8610600" cy="707886"/>
          </a:xfrm>
          <a:prstGeom prst="rect">
            <a:avLst/>
          </a:prstGeom>
          <a:noFill/>
          <a:effectLst>
            <a:outerShdw blurRad="50800" dist="38100" dir="8100000" algn="tr" rotWithShape="0">
              <a:prstClr val="black">
                <a:alpha val="40000"/>
              </a:prstClr>
            </a:outerShdw>
          </a:effectLst>
        </p:spPr>
        <p:txBody>
          <a:bodyPr wrap="square" rtlCol="0">
            <a:spAutoFit/>
          </a:bodyPr>
          <a:lstStyle/>
          <a:p>
            <a:pPr algn="ctr"/>
            <a:r>
              <a:rPr lang="en-US" sz="4000" dirty="0" smtClean="0">
                <a:solidFill>
                  <a:srgbClr val="FFCC00"/>
                </a:solidFill>
                <a:effectLst>
                  <a:outerShdw blurRad="38100" dist="38100" dir="2700000" algn="tl">
                    <a:srgbClr val="000000">
                      <a:alpha val="43137"/>
                    </a:srgbClr>
                  </a:outerShdw>
                </a:effectLst>
              </a:rPr>
              <a:t>Relational Directives </a:t>
            </a:r>
          </a:p>
        </p:txBody>
      </p:sp>
      <p:sp>
        <p:nvSpPr>
          <p:cNvPr id="3" name="TextBox 2"/>
          <p:cNvSpPr txBox="1"/>
          <p:nvPr/>
        </p:nvSpPr>
        <p:spPr>
          <a:xfrm>
            <a:off x="381000" y="533400"/>
            <a:ext cx="8610600" cy="6063199"/>
          </a:xfrm>
          <a:prstGeom prst="rect">
            <a:avLst/>
          </a:prstGeom>
          <a:noFill/>
          <a:effectLst>
            <a:outerShdw blurRad="50800" dist="38100" dir="8100000" algn="tr" rotWithShape="0">
              <a:prstClr val="black">
                <a:alpha val="40000"/>
              </a:prstClr>
            </a:outerShdw>
          </a:effectLst>
        </p:spPr>
        <p:txBody>
          <a:bodyPr wrap="square" rtlCol="0">
            <a:spAutoFit/>
          </a:bodyPr>
          <a:lstStyle/>
          <a:p>
            <a:endParaRPr lang="en-US" sz="3600" dirty="0" smtClean="0">
              <a:solidFill>
                <a:schemeClr val="bg1"/>
              </a:solidFill>
              <a:effectLst>
                <a:outerShdw blurRad="38100" dist="38100" dir="2700000" algn="tl">
                  <a:srgbClr val="000000">
                    <a:alpha val="43137"/>
                  </a:srgbClr>
                </a:outerShdw>
              </a:effectLst>
            </a:endParaRPr>
          </a:p>
          <a:p>
            <a:pPr marL="571500" indent="-571500">
              <a:buFont typeface="Arial" panose="020B0604020202020204" pitchFamily="34" charset="0"/>
              <a:buChar char="•"/>
            </a:pPr>
            <a:r>
              <a:rPr lang="en-US" sz="3600" dirty="0" smtClean="0">
                <a:solidFill>
                  <a:schemeClr val="bg1"/>
                </a:solidFill>
                <a:effectLst>
                  <a:outerShdw blurRad="38100" dist="38100" dir="2700000" algn="tl">
                    <a:srgbClr val="000000">
                      <a:alpha val="43137"/>
                    </a:srgbClr>
                  </a:outerShdw>
                </a:effectLst>
              </a:rPr>
              <a:t>Love your neighbor as yourself </a:t>
            </a:r>
          </a:p>
          <a:p>
            <a:r>
              <a:rPr lang="en-US" sz="2800" dirty="0" smtClean="0">
                <a:solidFill>
                  <a:srgbClr val="FFCC00"/>
                </a:solidFill>
                <a:effectLst>
                  <a:outerShdw blurRad="38100" dist="38100" dir="2700000" algn="tl">
                    <a:srgbClr val="000000">
                      <a:alpha val="43137"/>
                    </a:srgbClr>
                  </a:outerShdw>
                </a:effectLst>
              </a:rPr>
              <a:t>	Matthew 22:40</a:t>
            </a:r>
          </a:p>
          <a:p>
            <a:pPr marL="571500" indent="-571500">
              <a:buFont typeface="Arial" panose="020B0604020202020204" pitchFamily="34" charset="0"/>
              <a:buChar char="•"/>
            </a:pPr>
            <a:r>
              <a:rPr lang="en-US" sz="3600" dirty="0" smtClean="0">
                <a:solidFill>
                  <a:schemeClr val="bg1"/>
                </a:solidFill>
                <a:effectLst>
                  <a:outerShdw blurRad="38100" dist="38100" dir="2700000" algn="tl">
                    <a:srgbClr val="000000">
                      <a:alpha val="43137"/>
                    </a:srgbClr>
                  </a:outerShdw>
                </a:effectLst>
              </a:rPr>
              <a:t>Love your enemies </a:t>
            </a:r>
            <a:r>
              <a:rPr lang="en-US" sz="2800" dirty="0">
                <a:solidFill>
                  <a:srgbClr val="FFCC00"/>
                </a:solidFill>
                <a:effectLst>
                  <a:outerShdw blurRad="38100" dist="38100" dir="2700000" algn="tl">
                    <a:srgbClr val="000000">
                      <a:alpha val="43137"/>
                    </a:srgbClr>
                  </a:outerShdw>
                </a:effectLst>
              </a:rPr>
              <a:t>Luke 6:27</a:t>
            </a:r>
          </a:p>
          <a:p>
            <a:pPr marL="571500" indent="-571500">
              <a:buFont typeface="Arial" panose="020B0604020202020204" pitchFamily="34" charset="0"/>
              <a:buChar char="•"/>
            </a:pPr>
            <a:r>
              <a:rPr lang="en-US" sz="3600" dirty="0" smtClean="0">
                <a:solidFill>
                  <a:schemeClr val="bg1"/>
                </a:solidFill>
                <a:effectLst>
                  <a:outerShdw blurRad="38100" dist="38100" dir="2700000" algn="tl">
                    <a:srgbClr val="000000">
                      <a:alpha val="43137"/>
                    </a:srgbClr>
                  </a:outerShdw>
                </a:effectLst>
              </a:rPr>
              <a:t>In humility consider others better than yourselves </a:t>
            </a:r>
            <a:r>
              <a:rPr lang="en-US" sz="2800" dirty="0">
                <a:solidFill>
                  <a:srgbClr val="FFCC00"/>
                </a:solidFill>
                <a:effectLst>
                  <a:outerShdw blurRad="38100" dist="38100" dir="2700000" algn="tl">
                    <a:srgbClr val="000000">
                      <a:alpha val="43137"/>
                    </a:srgbClr>
                  </a:outerShdw>
                </a:effectLst>
              </a:rPr>
              <a:t>Philippians 2:3</a:t>
            </a:r>
          </a:p>
          <a:p>
            <a:pPr marL="571500" indent="-571500">
              <a:buFont typeface="Arial" panose="020B0604020202020204" pitchFamily="34" charset="0"/>
              <a:buChar char="•"/>
            </a:pPr>
            <a:r>
              <a:rPr lang="en-US" sz="3600" dirty="0" smtClean="0">
                <a:solidFill>
                  <a:schemeClr val="bg1"/>
                </a:solidFill>
                <a:effectLst>
                  <a:outerShdw blurRad="38100" dist="38100" dir="2700000" algn="tl">
                    <a:srgbClr val="000000">
                      <a:alpha val="43137"/>
                    </a:srgbClr>
                  </a:outerShdw>
                </a:effectLst>
              </a:rPr>
              <a:t>Live at peace with everyone </a:t>
            </a:r>
            <a:r>
              <a:rPr lang="en-US" sz="2800" dirty="0" smtClean="0">
                <a:solidFill>
                  <a:srgbClr val="FFCC00"/>
                </a:solidFill>
                <a:effectLst>
                  <a:outerShdw blurRad="38100" dist="38100" dir="2700000" algn="tl">
                    <a:srgbClr val="000000">
                      <a:alpha val="43137"/>
                    </a:srgbClr>
                  </a:outerShdw>
                </a:effectLst>
              </a:rPr>
              <a:t>Romans </a:t>
            </a:r>
            <a:r>
              <a:rPr lang="en-US" sz="2800" dirty="0">
                <a:solidFill>
                  <a:srgbClr val="FFCC00"/>
                </a:solidFill>
                <a:effectLst>
                  <a:outerShdw blurRad="38100" dist="38100" dir="2700000" algn="tl">
                    <a:srgbClr val="000000">
                      <a:alpha val="43137"/>
                    </a:srgbClr>
                  </a:outerShdw>
                </a:effectLst>
              </a:rPr>
              <a:t>12:18</a:t>
            </a:r>
          </a:p>
          <a:p>
            <a:pPr indent="-571500">
              <a:buFont typeface="Arial" panose="020B0604020202020204" pitchFamily="34" charset="0"/>
              <a:buChar char="•"/>
            </a:pPr>
            <a:r>
              <a:rPr lang="en-US" sz="3600" dirty="0" smtClean="0">
                <a:solidFill>
                  <a:schemeClr val="bg1"/>
                </a:solidFill>
                <a:effectLst>
                  <a:outerShdw blurRad="38100" dist="38100" dir="2700000" algn="tl">
                    <a:srgbClr val="000000">
                      <a:alpha val="43137"/>
                    </a:srgbClr>
                  </a:outerShdw>
                </a:effectLst>
              </a:rPr>
              <a:t>Submit to one another out of reverence for Christ </a:t>
            </a:r>
            <a:r>
              <a:rPr lang="en-US" sz="2800" dirty="0">
                <a:solidFill>
                  <a:srgbClr val="FFCC00"/>
                </a:solidFill>
                <a:effectLst>
                  <a:outerShdw blurRad="38100" dist="38100" dir="2700000" algn="tl">
                    <a:srgbClr val="000000">
                      <a:alpha val="43137"/>
                    </a:srgbClr>
                  </a:outerShdw>
                </a:effectLst>
              </a:rPr>
              <a:t>Ephesians 5:21</a:t>
            </a:r>
          </a:p>
          <a:p>
            <a:pPr marL="571500" indent="-571500">
              <a:buFont typeface="Arial" panose="020B0604020202020204" pitchFamily="34" charset="0"/>
              <a:buChar char="•"/>
            </a:pPr>
            <a:endParaRPr lang="en-US" sz="3600" dirty="0">
              <a:solidFill>
                <a:schemeClr val="bg1"/>
              </a:solidFill>
              <a:effectLst>
                <a:outerShdw blurRad="38100" dist="38100" dir="2700000" algn="tl">
                  <a:srgbClr val="000000">
                    <a:alpha val="43137"/>
                  </a:srgbClr>
                </a:outerShdw>
              </a:effectLst>
            </a:endParaRPr>
          </a:p>
          <a:p>
            <a:pPr marL="571500" indent="-571500">
              <a:buFont typeface="Arial" panose="020B0604020202020204" pitchFamily="34" charset="0"/>
              <a:buChar char="•"/>
            </a:pPr>
            <a:endParaRPr lang="en-US" sz="3600" dirty="0" smtClean="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31211919"/>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43543" y="152400"/>
            <a:ext cx="8610600" cy="707886"/>
          </a:xfrm>
          <a:prstGeom prst="rect">
            <a:avLst/>
          </a:prstGeom>
          <a:noFill/>
          <a:effectLst>
            <a:outerShdw blurRad="50800" dist="38100" dir="8100000" algn="tr" rotWithShape="0">
              <a:prstClr val="black">
                <a:alpha val="40000"/>
              </a:prstClr>
            </a:outerShdw>
          </a:effectLst>
        </p:spPr>
        <p:txBody>
          <a:bodyPr wrap="square" rtlCol="0">
            <a:spAutoFit/>
          </a:bodyPr>
          <a:lstStyle/>
          <a:p>
            <a:pPr algn="ctr"/>
            <a:r>
              <a:rPr lang="en-US" sz="4000" dirty="0" smtClean="0">
                <a:solidFill>
                  <a:srgbClr val="FFCC00"/>
                </a:solidFill>
                <a:effectLst>
                  <a:outerShdw blurRad="38100" dist="38100" dir="2700000" algn="tl">
                    <a:srgbClr val="000000">
                      <a:alpha val="43137"/>
                    </a:srgbClr>
                  </a:outerShdw>
                </a:effectLst>
              </a:rPr>
              <a:t>Relational Directives </a:t>
            </a:r>
          </a:p>
        </p:txBody>
      </p:sp>
      <p:sp>
        <p:nvSpPr>
          <p:cNvPr id="3" name="TextBox 2"/>
          <p:cNvSpPr txBox="1"/>
          <p:nvPr/>
        </p:nvSpPr>
        <p:spPr>
          <a:xfrm>
            <a:off x="304800" y="685800"/>
            <a:ext cx="8610600" cy="7848304"/>
          </a:xfrm>
          <a:prstGeom prst="rect">
            <a:avLst/>
          </a:prstGeom>
          <a:noFill/>
          <a:effectLst>
            <a:outerShdw blurRad="50800" dist="38100" dir="8100000" algn="tr" rotWithShape="0">
              <a:prstClr val="black">
                <a:alpha val="40000"/>
              </a:prstClr>
            </a:outerShdw>
          </a:effectLst>
        </p:spPr>
        <p:txBody>
          <a:bodyPr wrap="square" rtlCol="0">
            <a:spAutoFit/>
          </a:bodyPr>
          <a:lstStyle/>
          <a:p>
            <a:pPr marL="571500" indent="-571500">
              <a:buFont typeface="Arial" panose="020B0604020202020204" pitchFamily="34" charset="0"/>
              <a:buChar char="•"/>
            </a:pPr>
            <a:endParaRPr lang="en-US" sz="3600" dirty="0" smtClean="0">
              <a:solidFill>
                <a:schemeClr val="bg1"/>
              </a:solidFill>
              <a:effectLst>
                <a:outerShdw blurRad="38100" dist="38100" dir="2700000" algn="tl">
                  <a:srgbClr val="000000">
                    <a:alpha val="43137"/>
                  </a:srgbClr>
                </a:outerShdw>
              </a:effectLst>
            </a:endParaRPr>
          </a:p>
          <a:p>
            <a:pPr marL="571500" indent="-571500">
              <a:buFont typeface="Arial" panose="020B0604020202020204" pitchFamily="34" charset="0"/>
              <a:buChar char="•"/>
            </a:pPr>
            <a:r>
              <a:rPr lang="en-US" sz="3600" dirty="0" smtClean="0">
                <a:solidFill>
                  <a:schemeClr val="bg1"/>
                </a:solidFill>
                <a:effectLst>
                  <a:outerShdw blurRad="38100" dist="38100" dir="2700000" algn="tl">
                    <a:srgbClr val="000000">
                      <a:alpha val="43137"/>
                    </a:srgbClr>
                  </a:outerShdw>
                </a:effectLst>
              </a:rPr>
              <a:t>“</a:t>
            </a:r>
            <a:r>
              <a:rPr lang="en-US" sz="3600" dirty="0">
                <a:solidFill>
                  <a:schemeClr val="bg1"/>
                </a:solidFill>
                <a:effectLst>
                  <a:outerShdw blurRad="38100" dist="38100" dir="2700000" algn="tl">
                    <a:srgbClr val="000000">
                      <a:alpha val="43137"/>
                    </a:srgbClr>
                  </a:outerShdw>
                </a:effectLst>
              </a:rPr>
              <a:t>Rejoice in the wife of your youth” </a:t>
            </a:r>
            <a:endParaRPr lang="en-US" sz="3600" dirty="0" smtClean="0">
              <a:solidFill>
                <a:schemeClr val="bg1"/>
              </a:solidFill>
              <a:effectLst>
                <a:outerShdw blurRad="38100" dist="38100" dir="2700000" algn="tl">
                  <a:srgbClr val="000000">
                    <a:alpha val="43137"/>
                  </a:srgbClr>
                </a:outerShdw>
              </a:effectLst>
            </a:endParaRPr>
          </a:p>
          <a:p>
            <a:r>
              <a:rPr lang="en-US" sz="3600" dirty="0">
                <a:solidFill>
                  <a:schemeClr val="bg1"/>
                </a:solidFill>
                <a:effectLst>
                  <a:outerShdw blurRad="38100" dist="38100" dir="2700000" algn="tl">
                    <a:srgbClr val="000000">
                      <a:alpha val="43137"/>
                    </a:srgbClr>
                  </a:outerShdw>
                </a:effectLst>
              </a:rPr>
              <a:t>	</a:t>
            </a:r>
            <a:r>
              <a:rPr lang="en-US" sz="2800" dirty="0">
                <a:solidFill>
                  <a:srgbClr val="FFCC00"/>
                </a:solidFill>
                <a:effectLst>
                  <a:outerShdw blurRad="38100" dist="38100" dir="2700000" algn="tl">
                    <a:srgbClr val="000000">
                      <a:alpha val="43137"/>
                    </a:srgbClr>
                  </a:outerShdw>
                </a:effectLst>
              </a:rPr>
              <a:t>Proverbs 5:18</a:t>
            </a:r>
            <a:r>
              <a:rPr lang="en-US" sz="3600" dirty="0" smtClean="0">
                <a:solidFill>
                  <a:schemeClr val="bg1"/>
                </a:solidFill>
                <a:effectLst>
                  <a:outerShdw blurRad="38100" dist="38100" dir="2700000" algn="tl">
                    <a:srgbClr val="000000">
                      <a:alpha val="43137"/>
                    </a:srgbClr>
                  </a:outerShdw>
                </a:effectLst>
              </a:rPr>
              <a:t> </a:t>
            </a:r>
          </a:p>
          <a:p>
            <a:pPr marL="571500" indent="-571500">
              <a:buFont typeface="Arial" panose="020B0604020202020204" pitchFamily="34" charset="0"/>
              <a:buChar char="•"/>
            </a:pPr>
            <a:r>
              <a:rPr lang="en-US" sz="3600" dirty="0" smtClean="0">
                <a:solidFill>
                  <a:schemeClr val="bg1"/>
                </a:solidFill>
                <a:effectLst>
                  <a:outerShdw blurRad="38100" dist="38100" dir="2700000" algn="tl">
                    <a:srgbClr val="000000">
                      <a:alpha val="43137"/>
                    </a:srgbClr>
                  </a:outerShdw>
                </a:effectLst>
              </a:rPr>
              <a:t>“</a:t>
            </a:r>
            <a:r>
              <a:rPr lang="en-US" sz="3600" dirty="0">
                <a:solidFill>
                  <a:schemeClr val="bg1"/>
                </a:solidFill>
                <a:effectLst>
                  <a:outerShdw blurRad="38100" dist="38100" dir="2700000" algn="tl">
                    <a:srgbClr val="000000">
                      <a:alpha val="43137"/>
                    </a:srgbClr>
                  </a:outerShdw>
                </a:effectLst>
              </a:rPr>
              <a:t>Wives, submit to your husband as to the Lord. . . . Husbands, love your wives, just as Christ loved the church and gave himself up for her . . .” </a:t>
            </a:r>
            <a:endParaRPr lang="en-US" sz="3600" dirty="0" smtClean="0">
              <a:solidFill>
                <a:schemeClr val="bg1"/>
              </a:solidFill>
              <a:effectLst>
                <a:outerShdw blurRad="38100" dist="38100" dir="2700000" algn="tl">
                  <a:srgbClr val="000000">
                    <a:alpha val="43137"/>
                  </a:srgbClr>
                </a:outerShdw>
              </a:effectLst>
            </a:endParaRPr>
          </a:p>
          <a:p>
            <a:r>
              <a:rPr lang="en-US" sz="3600" dirty="0">
                <a:solidFill>
                  <a:schemeClr val="bg1"/>
                </a:solidFill>
                <a:effectLst>
                  <a:outerShdw blurRad="38100" dist="38100" dir="2700000" algn="tl">
                    <a:srgbClr val="000000">
                      <a:alpha val="43137"/>
                    </a:srgbClr>
                  </a:outerShdw>
                </a:effectLst>
              </a:rPr>
              <a:t>	</a:t>
            </a:r>
            <a:r>
              <a:rPr lang="en-US" sz="2800" dirty="0">
                <a:solidFill>
                  <a:srgbClr val="FFCC00"/>
                </a:solidFill>
                <a:effectLst>
                  <a:outerShdw blurRad="38100" dist="38100" dir="2700000" algn="tl">
                    <a:srgbClr val="000000">
                      <a:alpha val="43137"/>
                    </a:srgbClr>
                  </a:outerShdw>
                </a:effectLst>
              </a:rPr>
              <a:t>Ephesians 5:22-25 </a:t>
            </a:r>
          </a:p>
          <a:p>
            <a:r>
              <a:rPr lang="en-US" sz="3600" dirty="0" smtClean="0">
                <a:solidFill>
                  <a:schemeClr val="bg1"/>
                </a:solidFill>
                <a:effectLst>
                  <a:outerShdw blurRad="38100" dist="38100" dir="2700000" algn="tl">
                    <a:srgbClr val="000000">
                      <a:alpha val="43137"/>
                    </a:srgbClr>
                  </a:outerShdw>
                </a:effectLst>
              </a:rPr>
              <a:t> </a:t>
            </a:r>
          </a:p>
          <a:p>
            <a:endParaRPr lang="en-US" sz="3600" dirty="0">
              <a:solidFill>
                <a:schemeClr val="bg1"/>
              </a:solidFill>
              <a:effectLst>
                <a:outerShdw blurRad="38100" dist="38100" dir="2700000" algn="tl">
                  <a:srgbClr val="000000">
                    <a:alpha val="43137"/>
                  </a:srgbClr>
                </a:outerShdw>
              </a:effectLst>
            </a:endParaRPr>
          </a:p>
          <a:p>
            <a:endParaRPr lang="en-US" sz="3600" dirty="0" smtClean="0">
              <a:solidFill>
                <a:schemeClr val="bg1"/>
              </a:solidFill>
              <a:effectLst>
                <a:outerShdw blurRad="38100" dist="38100" dir="2700000" algn="tl">
                  <a:srgbClr val="000000">
                    <a:alpha val="43137"/>
                  </a:srgbClr>
                </a:outerShdw>
              </a:effectLst>
            </a:endParaRPr>
          </a:p>
        </p:txBody>
      </p:sp>
      <p:sp>
        <p:nvSpPr>
          <p:cNvPr id="2" name="Rectangle 1"/>
          <p:cNvSpPr/>
          <p:nvPr/>
        </p:nvSpPr>
        <p:spPr>
          <a:xfrm>
            <a:off x="4480116" y="135056572"/>
            <a:ext cx="183767" cy="0"/>
          </a:xfrm>
          <a:prstGeom prst="rect">
            <a:avLst/>
          </a:prstGeom>
        </p:spPr>
        <p:txBody>
          <a:bodyPr wrap="none">
            <a:spAutoFit/>
          </a:bodyPr>
          <a:lstStyle/>
          <a:p>
            <a:r>
              <a:rPr lang="en-US" dirty="0"/>
              <a:t>with your wives, and treat them with respect as the weaker partner and as heirs with you of the gracious gift of life . . .” (1 Peter 3:7). 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755078317"/>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Rectangle 5"/>
          <p:cNvSpPr/>
          <p:nvPr/>
        </p:nvSpPr>
        <p:spPr>
          <a:xfrm>
            <a:off x="43543" y="1143000"/>
            <a:ext cx="8610600" cy="449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43543" y="152400"/>
            <a:ext cx="8610600" cy="707886"/>
          </a:xfrm>
          <a:prstGeom prst="rect">
            <a:avLst/>
          </a:prstGeom>
          <a:noFill/>
          <a:effectLst>
            <a:outerShdw blurRad="50800" dist="38100" dir="8100000" algn="tr" rotWithShape="0">
              <a:prstClr val="black">
                <a:alpha val="40000"/>
              </a:prstClr>
            </a:outerShdw>
          </a:effectLst>
        </p:spPr>
        <p:txBody>
          <a:bodyPr wrap="square" rtlCol="0">
            <a:spAutoFit/>
          </a:bodyPr>
          <a:lstStyle/>
          <a:p>
            <a:pPr algn="ctr"/>
            <a:r>
              <a:rPr lang="en-US" sz="4000" b="1" dirty="0" smtClean="0">
                <a:solidFill>
                  <a:srgbClr val="FFCC00"/>
                </a:solidFill>
                <a:effectLst>
                  <a:outerShdw blurRad="38100" dist="38100" dir="2700000" algn="tl">
                    <a:srgbClr val="000000">
                      <a:alpha val="43137"/>
                    </a:srgbClr>
                  </a:outerShdw>
                </a:effectLst>
              </a:rPr>
              <a:t>Relational Directives </a:t>
            </a:r>
          </a:p>
        </p:txBody>
      </p:sp>
      <p:sp>
        <p:nvSpPr>
          <p:cNvPr id="2" name="Rectangle 1"/>
          <p:cNvSpPr/>
          <p:nvPr/>
        </p:nvSpPr>
        <p:spPr>
          <a:xfrm>
            <a:off x="4480116" y="135056572"/>
            <a:ext cx="183767" cy="0"/>
          </a:xfrm>
          <a:prstGeom prst="rect">
            <a:avLst/>
          </a:prstGeom>
        </p:spPr>
        <p:txBody>
          <a:bodyPr wrap="none">
            <a:spAutoFit/>
          </a:bodyPr>
          <a:lstStyle/>
          <a:p>
            <a:r>
              <a:rPr lang="en-US" dirty="0"/>
              <a:t>with your wives, and treat them with respect as the weaker partner and as heirs with you of the gracious gift of life . . .” (1 Peter 3:7). </a:t>
            </a:r>
          </a:p>
        </p:txBody>
      </p:sp>
      <p:sp>
        <p:nvSpPr>
          <p:cNvPr id="5" name="TextBox 4"/>
          <p:cNvSpPr txBox="1"/>
          <p:nvPr/>
        </p:nvSpPr>
        <p:spPr>
          <a:xfrm>
            <a:off x="228600" y="1752600"/>
            <a:ext cx="8414657" cy="4401205"/>
          </a:xfrm>
          <a:prstGeom prst="rect">
            <a:avLst/>
          </a:prstGeom>
          <a:noFill/>
        </p:spPr>
        <p:txBody>
          <a:bodyPr wrap="square" rtlCol="0">
            <a:spAutoFit/>
          </a:bodyPr>
          <a:lstStyle/>
          <a:p>
            <a:r>
              <a:rPr lang="en-US" sz="3600" dirty="0" smtClean="0">
                <a:solidFill>
                  <a:schemeClr val="bg1"/>
                </a:solidFill>
                <a:effectLst>
                  <a:outerShdw blurRad="38100" dist="38100" dir="2700000" algn="tl">
                    <a:srgbClr val="000000">
                      <a:alpha val="43137"/>
                    </a:srgbClr>
                  </a:outerShdw>
                </a:effectLst>
              </a:rPr>
              <a:t>	Husbands </a:t>
            </a:r>
            <a:r>
              <a:rPr lang="en-US" sz="3600" dirty="0">
                <a:solidFill>
                  <a:schemeClr val="bg1"/>
                </a:solidFill>
                <a:effectLst>
                  <a:outerShdw blurRad="38100" dist="38100" dir="2700000" algn="tl">
                    <a:srgbClr val="000000">
                      <a:alpha val="43137"/>
                    </a:srgbClr>
                  </a:outerShdw>
                </a:effectLst>
              </a:rPr>
              <a:t>. . . be considerate as </a:t>
            </a:r>
            <a:r>
              <a:rPr lang="en-US" sz="3600" dirty="0" smtClean="0">
                <a:solidFill>
                  <a:schemeClr val="bg1"/>
                </a:solidFill>
                <a:effectLst>
                  <a:outerShdw blurRad="38100" dist="38100" dir="2700000" algn="tl">
                    <a:srgbClr val="000000">
                      <a:alpha val="43137"/>
                    </a:srgbClr>
                  </a:outerShdw>
                </a:effectLst>
              </a:rPr>
              <a:t>you  	live </a:t>
            </a:r>
            <a:r>
              <a:rPr lang="en-US" sz="3600" dirty="0">
                <a:solidFill>
                  <a:schemeClr val="bg1"/>
                </a:solidFill>
                <a:effectLst>
                  <a:outerShdw blurRad="38100" dist="38100" dir="2700000" algn="tl">
                    <a:srgbClr val="000000">
                      <a:alpha val="43137"/>
                    </a:srgbClr>
                  </a:outerShdw>
                </a:effectLst>
              </a:rPr>
              <a:t>with your wives, and treat them </a:t>
            </a:r>
            <a:r>
              <a:rPr lang="en-US" sz="3600" dirty="0" smtClean="0">
                <a:solidFill>
                  <a:schemeClr val="bg1"/>
                </a:solidFill>
                <a:effectLst>
                  <a:outerShdw blurRad="38100" dist="38100" dir="2700000" algn="tl">
                    <a:srgbClr val="000000">
                      <a:alpha val="43137"/>
                    </a:srgbClr>
                  </a:outerShdw>
                </a:effectLst>
              </a:rPr>
              <a:t>	with </a:t>
            </a:r>
            <a:r>
              <a:rPr lang="en-US" sz="3600" dirty="0">
                <a:solidFill>
                  <a:schemeClr val="bg1"/>
                </a:solidFill>
                <a:effectLst>
                  <a:outerShdw blurRad="38100" dist="38100" dir="2700000" algn="tl">
                    <a:srgbClr val="000000">
                      <a:alpha val="43137"/>
                    </a:srgbClr>
                  </a:outerShdw>
                </a:effectLst>
              </a:rPr>
              <a:t>respect as the weaker partner and </a:t>
            </a:r>
            <a:r>
              <a:rPr lang="en-US" sz="3600" dirty="0" smtClean="0">
                <a:solidFill>
                  <a:schemeClr val="bg1"/>
                </a:solidFill>
                <a:effectLst>
                  <a:outerShdw blurRad="38100" dist="38100" dir="2700000" algn="tl">
                    <a:srgbClr val="000000">
                      <a:alpha val="43137"/>
                    </a:srgbClr>
                  </a:outerShdw>
                </a:effectLst>
              </a:rPr>
              <a:t>	as </a:t>
            </a:r>
            <a:r>
              <a:rPr lang="en-US" sz="3600" dirty="0">
                <a:solidFill>
                  <a:schemeClr val="bg1"/>
                </a:solidFill>
                <a:effectLst>
                  <a:outerShdw blurRad="38100" dist="38100" dir="2700000" algn="tl">
                    <a:srgbClr val="000000">
                      <a:alpha val="43137"/>
                    </a:srgbClr>
                  </a:outerShdw>
                </a:effectLst>
              </a:rPr>
              <a:t>heirs with you of the gracious gift of </a:t>
            </a:r>
            <a:r>
              <a:rPr lang="en-US" sz="3600" dirty="0" smtClean="0">
                <a:solidFill>
                  <a:schemeClr val="bg1"/>
                </a:solidFill>
                <a:effectLst>
                  <a:outerShdw blurRad="38100" dist="38100" dir="2700000" algn="tl">
                    <a:srgbClr val="000000">
                      <a:alpha val="43137"/>
                    </a:srgbClr>
                  </a:outerShdw>
                </a:effectLst>
              </a:rPr>
              <a:t>	life </a:t>
            </a:r>
            <a:r>
              <a:rPr lang="en-US" sz="3600" dirty="0">
                <a:solidFill>
                  <a:schemeClr val="bg1"/>
                </a:solidFill>
                <a:effectLst>
                  <a:outerShdw blurRad="38100" dist="38100" dir="2700000" algn="tl">
                    <a:srgbClr val="000000">
                      <a:alpha val="43137"/>
                    </a:srgbClr>
                  </a:outerShdw>
                </a:effectLst>
              </a:rPr>
              <a:t>. . </a:t>
            </a:r>
            <a:r>
              <a:rPr lang="en-US" sz="3600" dirty="0" smtClean="0">
                <a:solidFill>
                  <a:schemeClr val="bg1"/>
                </a:solidFill>
                <a:effectLst>
                  <a:outerShdw blurRad="38100" dist="38100" dir="2700000" algn="tl">
                    <a:srgbClr val="000000">
                      <a:alpha val="43137"/>
                    </a:srgbClr>
                  </a:outerShdw>
                </a:effectLst>
              </a:rPr>
              <a:t>. </a:t>
            </a:r>
          </a:p>
          <a:p>
            <a:r>
              <a:rPr lang="en-US" sz="3600" dirty="0">
                <a:solidFill>
                  <a:schemeClr val="bg1"/>
                </a:solidFill>
                <a:effectLst>
                  <a:outerShdw blurRad="38100" dist="38100" dir="2700000" algn="tl">
                    <a:srgbClr val="000000">
                      <a:alpha val="43137"/>
                    </a:srgbClr>
                  </a:outerShdw>
                </a:effectLst>
              </a:rPr>
              <a:t>	</a:t>
            </a:r>
            <a:r>
              <a:rPr lang="en-US" sz="2800" dirty="0" smtClean="0">
                <a:solidFill>
                  <a:srgbClr val="FFCC00"/>
                </a:solidFill>
                <a:effectLst>
                  <a:outerShdw blurRad="38100" dist="38100" dir="2700000" algn="tl">
                    <a:srgbClr val="000000">
                      <a:alpha val="43137"/>
                    </a:srgbClr>
                  </a:outerShdw>
                </a:effectLst>
              </a:rPr>
              <a:t>1 </a:t>
            </a:r>
            <a:r>
              <a:rPr lang="en-US" sz="2800" dirty="0">
                <a:solidFill>
                  <a:srgbClr val="FFCC00"/>
                </a:solidFill>
                <a:effectLst>
                  <a:outerShdw blurRad="38100" dist="38100" dir="2700000" algn="tl">
                    <a:srgbClr val="000000">
                      <a:alpha val="43137"/>
                    </a:srgbClr>
                  </a:outerShdw>
                </a:effectLst>
              </a:rPr>
              <a:t>Peter 3:</a:t>
            </a:r>
            <a:r>
              <a:rPr lang="en-US" sz="2800" dirty="0" smtClean="0">
                <a:solidFill>
                  <a:srgbClr val="FFCC00"/>
                </a:solidFill>
                <a:effectLst>
                  <a:outerShdw blurRad="38100" dist="38100" dir="2700000" algn="tl">
                    <a:srgbClr val="000000">
                      <a:alpha val="43137"/>
                    </a:srgbClr>
                  </a:outerShdw>
                </a:effectLst>
              </a:rPr>
              <a:t>7 </a:t>
            </a:r>
            <a:endParaRPr lang="en-US" sz="2800" dirty="0">
              <a:solidFill>
                <a:srgbClr val="FFCC00"/>
              </a:solidFill>
              <a:effectLst>
                <a:outerShdw blurRad="38100" dist="38100" dir="2700000" algn="tl">
                  <a:srgbClr val="000000">
                    <a:alpha val="43137"/>
                  </a:srgbClr>
                </a:outerShdw>
              </a:effectLst>
            </a:endParaRPr>
          </a:p>
          <a:p>
            <a:pPr marL="571500" indent="-571500">
              <a:buFont typeface="Arial" panose="020B0604020202020204" pitchFamily="34" charset="0"/>
              <a:buChar char="•"/>
            </a:pPr>
            <a:endParaRPr lang="en-US" sz="36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726032121"/>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43543" y="152400"/>
            <a:ext cx="8610600" cy="707886"/>
          </a:xfrm>
          <a:prstGeom prst="rect">
            <a:avLst/>
          </a:prstGeom>
          <a:noFill/>
          <a:effectLst>
            <a:outerShdw blurRad="50800" dist="38100" dir="8100000" algn="tr" rotWithShape="0">
              <a:prstClr val="black">
                <a:alpha val="40000"/>
              </a:prstClr>
            </a:outerShdw>
          </a:effectLst>
        </p:spPr>
        <p:txBody>
          <a:bodyPr wrap="square" rtlCol="0">
            <a:spAutoFit/>
          </a:bodyPr>
          <a:lstStyle/>
          <a:p>
            <a:pPr algn="ctr"/>
            <a:r>
              <a:rPr lang="en-US" sz="4000" b="1" dirty="0" smtClean="0">
                <a:solidFill>
                  <a:srgbClr val="FFCC00"/>
                </a:solidFill>
                <a:effectLst>
                  <a:outerShdw blurRad="38100" dist="38100" dir="2700000" algn="tl">
                    <a:srgbClr val="000000">
                      <a:alpha val="43137"/>
                    </a:srgbClr>
                  </a:outerShdw>
                </a:effectLst>
              </a:rPr>
              <a:t>1. Children, honor your parents</a:t>
            </a:r>
          </a:p>
        </p:txBody>
      </p:sp>
      <p:sp>
        <p:nvSpPr>
          <p:cNvPr id="3" name="TextBox 2"/>
          <p:cNvSpPr txBox="1"/>
          <p:nvPr/>
        </p:nvSpPr>
        <p:spPr>
          <a:xfrm>
            <a:off x="189111" y="974198"/>
            <a:ext cx="8860971" cy="6494085"/>
          </a:xfrm>
          <a:prstGeom prst="rect">
            <a:avLst/>
          </a:prstGeom>
          <a:noFill/>
          <a:effectLst>
            <a:outerShdw blurRad="50800" dist="38100" dir="8100000" algn="tr" rotWithShape="0">
              <a:prstClr val="black">
                <a:alpha val="40000"/>
              </a:prstClr>
            </a:outerShdw>
          </a:effectLst>
        </p:spPr>
        <p:txBody>
          <a:bodyPr wrap="square" rtlCol="0">
            <a:spAutoFit/>
          </a:bodyPr>
          <a:lstStyle/>
          <a:p>
            <a:endParaRPr lang="en-US" sz="3200" dirty="0" smtClean="0">
              <a:solidFill>
                <a:schemeClr val="bg1"/>
              </a:solidFill>
              <a:effectLst>
                <a:outerShdw blurRad="38100" dist="38100" dir="2700000" algn="tl">
                  <a:srgbClr val="000000">
                    <a:alpha val="43137"/>
                  </a:srgbClr>
                </a:outerShdw>
              </a:effectLst>
            </a:endParaRPr>
          </a:p>
          <a:p>
            <a:r>
              <a:rPr lang="en-US" sz="3600" dirty="0" smtClean="0">
                <a:solidFill>
                  <a:schemeClr val="bg1"/>
                </a:solidFill>
                <a:effectLst>
                  <a:outerShdw blurRad="38100" dist="38100" dir="2700000" algn="tl">
                    <a:srgbClr val="000000">
                      <a:alpha val="43137"/>
                    </a:srgbClr>
                  </a:outerShdw>
                </a:effectLst>
              </a:rPr>
              <a:t>Honor your father and your mother, that your days may be prolonged in the land which the Lord your God gives you.</a:t>
            </a:r>
          </a:p>
          <a:p>
            <a:r>
              <a:rPr lang="en-US" sz="2800" dirty="0">
                <a:solidFill>
                  <a:srgbClr val="FFCC00"/>
                </a:solidFill>
                <a:effectLst>
                  <a:outerShdw blurRad="38100" dist="38100" dir="2700000" algn="tl">
                    <a:srgbClr val="000000">
                      <a:alpha val="43137"/>
                    </a:srgbClr>
                  </a:outerShdw>
                </a:effectLst>
              </a:rPr>
              <a:t>Exodus 12: 12</a:t>
            </a:r>
          </a:p>
          <a:p>
            <a:endParaRPr lang="en-US" sz="2000" dirty="0">
              <a:solidFill>
                <a:schemeClr val="bg1"/>
              </a:solidFill>
              <a:effectLst>
                <a:outerShdw blurRad="38100" dist="38100" dir="2700000" algn="tl">
                  <a:srgbClr val="000000">
                    <a:alpha val="43137"/>
                  </a:srgbClr>
                </a:outerShdw>
              </a:effectLst>
            </a:endParaRPr>
          </a:p>
          <a:p>
            <a:endParaRPr lang="en-US" sz="2000" dirty="0">
              <a:solidFill>
                <a:schemeClr val="bg1"/>
              </a:solidFill>
              <a:effectLst>
                <a:outerShdw blurRad="38100" dist="38100" dir="2700000" algn="tl">
                  <a:srgbClr val="000000">
                    <a:alpha val="43137"/>
                  </a:srgbClr>
                </a:outerShdw>
              </a:effectLst>
            </a:endParaRPr>
          </a:p>
          <a:p>
            <a:r>
              <a:rPr lang="en-US" sz="3200" dirty="0" smtClean="0">
                <a:solidFill>
                  <a:schemeClr val="bg1"/>
                </a:solidFill>
                <a:effectLst>
                  <a:outerShdw blurRad="38100" dist="38100" dir="2700000" algn="tl">
                    <a:srgbClr val="000000">
                      <a:alpha val="43137"/>
                    </a:srgbClr>
                  </a:outerShdw>
                </a:effectLst>
              </a:rPr>
              <a:t>The first commandment with a promise</a:t>
            </a:r>
          </a:p>
          <a:p>
            <a:r>
              <a:rPr lang="en-US" sz="2800" dirty="0">
                <a:solidFill>
                  <a:srgbClr val="FFCC00"/>
                </a:solidFill>
                <a:effectLst>
                  <a:outerShdw blurRad="38100" dist="38100" dir="2700000" algn="tl">
                    <a:srgbClr val="000000">
                      <a:alpha val="43137"/>
                    </a:srgbClr>
                  </a:outerShdw>
                </a:effectLst>
              </a:rPr>
              <a:t>Ephesians 6:2-3</a:t>
            </a:r>
          </a:p>
          <a:p>
            <a:r>
              <a:rPr lang="en-US" sz="2800" dirty="0">
                <a:solidFill>
                  <a:srgbClr val="FFCC00"/>
                </a:solidFill>
                <a:effectLst>
                  <a:outerShdw blurRad="38100" dist="38100" dir="2700000" algn="tl">
                    <a:srgbClr val="000000">
                      <a:alpha val="43137"/>
                    </a:srgbClr>
                  </a:outerShdw>
                </a:effectLst>
              </a:rPr>
              <a:t>			</a:t>
            </a:r>
            <a:r>
              <a:rPr lang="en-US" sz="2000" dirty="0" smtClean="0">
                <a:solidFill>
                  <a:schemeClr val="bg1"/>
                </a:solidFill>
                <a:effectLst>
                  <a:outerShdw blurRad="38100" dist="38100" dir="2700000" algn="tl">
                    <a:srgbClr val="000000">
                      <a:alpha val="43137"/>
                    </a:srgbClr>
                  </a:outerShdw>
                </a:effectLst>
              </a:rPr>
              <a:t>				</a:t>
            </a:r>
          </a:p>
          <a:p>
            <a:endParaRPr lang="en-US" sz="2000" dirty="0" smtClean="0">
              <a:solidFill>
                <a:schemeClr val="bg1"/>
              </a:solidFill>
              <a:effectLst>
                <a:outerShdw blurRad="38100" dist="38100" dir="2700000" algn="tl">
                  <a:srgbClr val="000000">
                    <a:alpha val="43137"/>
                  </a:srgbClr>
                </a:outerShdw>
              </a:effectLst>
            </a:endParaRPr>
          </a:p>
          <a:p>
            <a:endParaRPr lang="en-US" sz="2000" dirty="0">
              <a:solidFill>
                <a:schemeClr val="bg1"/>
              </a:solidFill>
              <a:effectLst>
                <a:outerShdw blurRad="38100" dist="38100" dir="2700000" algn="tl">
                  <a:srgbClr val="000000">
                    <a:alpha val="43137"/>
                  </a:srgbClr>
                </a:outerShdw>
              </a:effectLst>
            </a:endParaRPr>
          </a:p>
          <a:p>
            <a:endParaRPr lang="en-US" sz="2000" dirty="0" smtClean="0">
              <a:solidFill>
                <a:schemeClr val="bg1"/>
              </a:solidFill>
              <a:effectLst>
                <a:outerShdw blurRad="38100" dist="38100" dir="2700000" algn="tl">
                  <a:srgbClr val="000000">
                    <a:alpha val="43137"/>
                  </a:srgbClr>
                </a:outerShdw>
              </a:effectLst>
            </a:endParaRPr>
          </a:p>
          <a:p>
            <a:endParaRPr lang="en-US" sz="2000" dirty="0">
              <a:solidFill>
                <a:schemeClr val="bg1"/>
              </a:solidFill>
              <a:effectLst>
                <a:outerShdw blurRad="38100" dist="38100" dir="2700000" algn="tl">
                  <a:srgbClr val="000000">
                    <a:alpha val="43137"/>
                  </a:srgbClr>
                </a:outerShdw>
              </a:effectLst>
            </a:endParaRPr>
          </a:p>
          <a:p>
            <a:endParaRPr lang="en-US" sz="2000" dirty="0" smtClean="0">
              <a:solidFill>
                <a:schemeClr val="bg1"/>
              </a:solidFill>
              <a:effectLst>
                <a:outerShdw blurRad="38100" dist="38100" dir="2700000" algn="tl">
                  <a:srgbClr val="000000">
                    <a:alpha val="43137"/>
                  </a:srgbClr>
                </a:outerShdw>
              </a:effectLst>
            </a:endParaRPr>
          </a:p>
          <a:p>
            <a:endParaRPr lang="en-US" sz="2000" dirty="0" smtClean="0">
              <a:solidFill>
                <a:schemeClr val="bg1"/>
              </a:solidFill>
              <a:effectLst>
                <a:outerShdw blurRad="38100" dist="38100" dir="2700000" algn="tl">
                  <a:srgbClr val="000000">
                    <a:alpha val="43137"/>
                  </a:srgbClr>
                </a:outerShdw>
              </a:effectLst>
            </a:endParaRPr>
          </a:p>
        </p:txBody>
      </p:sp>
      <p:sp>
        <p:nvSpPr>
          <p:cNvPr id="2" name="Rectangle 1"/>
          <p:cNvSpPr/>
          <p:nvPr/>
        </p:nvSpPr>
        <p:spPr>
          <a:xfrm>
            <a:off x="4480116" y="135056572"/>
            <a:ext cx="183767" cy="0"/>
          </a:xfrm>
          <a:prstGeom prst="rect">
            <a:avLst/>
          </a:prstGeom>
        </p:spPr>
        <p:txBody>
          <a:bodyPr wrap="none">
            <a:spAutoFit/>
          </a:bodyPr>
          <a:lstStyle/>
          <a:p>
            <a:r>
              <a:rPr lang="en-US" dirty="0"/>
              <a:t>with your wives, and treat them with respect as the weaker partner and as heirs with you of the gracious gift of life . . .” (1 Peter 3:7). 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727053446"/>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fade">
                                      <p:cBhvr>
                                        <p:cTn id="2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43543" y="152400"/>
            <a:ext cx="8610600" cy="707886"/>
          </a:xfrm>
          <a:prstGeom prst="rect">
            <a:avLst/>
          </a:prstGeom>
          <a:noFill/>
          <a:effectLst>
            <a:outerShdw blurRad="50800" dist="38100" dir="8100000" algn="tr" rotWithShape="0">
              <a:prstClr val="black">
                <a:alpha val="40000"/>
              </a:prstClr>
            </a:outerShdw>
          </a:effectLst>
        </p:spPr>
        <p:txBody>
          <a:bodyPr wrap="square" rtlCol="0">
            <a:spAutoFit/>
          </a:bodyPr>
          <a:lstStyle/>
          <a:p>
            <a:pPr algn="ctr"/>
            <a:r>
              <a:rPr lang="en-US" sz="4000" b="1" dirty="0" smtClean="0">
                <a:solidFill>
                  <a:srgbClr val="FFCC00"/>
                </a:solidFill>
                <a:effectLst>
                  <a:outerShdw blurRad="38100" dist="38100" dir="2700000" algn="tl">
                    <a:srgbClr val="000000">
                      <a:alpha val="43137"/>
                    </a:srgbClr>
                  </a:outerShdw>
                </a:effectLst>
              </a:rPr>
              <a:t>1. Children, honor your parents</a:t>
            </a:r>
          </a:p>
        </p:txBody>
      </p:sp>
      <p:sp>
        <p:nvSpPr>
          <p:cNvPr id="3" name="TextBox 2"/>
          <p:cNvSpPr txBox="1"/>
          <p:nvPr/>
        </p:nvSpPr>
        <p:spPr>
          <a:xfrm>
            <a:off x="54429" y="1012685"/>
            <a:ext cx="8610600" cy="6155531"/>
          </a:xfrm>
          <a:prstGeom prst="rect">
            <a:avLst/>
          </a:prstGeom>
          <a:noFill/>
          <a:effectLst>
            <a:outerShdw blurRad="50800" dist="38100" dir="8100000" algn="tr" rotWithShape="0">
              <a:prstClr val="black">
                <a:alpha val="40000"/>
              </a:prstClr>
            </a:outerShdw>
          </a:effectLst>
        </p:spPr>
        <p:txBody>
          <a:bodyPr wrap="square" rtlCol="0">
            <a:spAutoFit/>
          </a:bodyPr>
          <a:lstStyle/>
          <a:p>
            <a:endParaRPr lang="en-US" sz="3200" dirty="0" smtClean="0">
              <a:solidFill>
                <a:schemeClr val="bg1"/>
              </a:solidFill>
              <a:effectLst>
                <a:outerShdw blurRad="38100" dist="38100" dir="2700000" algn="tl">
                  <a:srgbClr val="000000">
                    <a:alpha val="43137"/>
                  </a:srgbClr>
                </a:outerShdw>
              </a:effectLst>
            </a:endParaRPr>
          </a:p>
          <a:p>
            <a:pPr algn="ctr"/>
            <a:r>
              <a:rPr lang="en-US" sz="3200" dirty="0" smtClean="0">
                <a:solidFill>
                  <a:schemeClr val="bg1"/>
                </a:solidFill>
                <a:effectLst>
                  <a:outerShdw blurRad="38100" dist="38100" dir="2700000" algn="tl">
                    <a:srgbClr val="000000">
                      <a:alpha val="43137"/>
                    </a:srgbClr>
                  </a:outerShdw>
                </a:effectLst>
              </a:rPr>
              <a:t>It </a:t>
            </a:r>
            <a:r>
              <a:rPr lang="en-US" sz="3200" dirty="0">
                <a:solidFill>
                  <a:schemeClr val="bg1"/>
                </a:solidFill>
                <a:effectLst>
                  <a:outerShdw blurRad="38100" dist="38100" dir="2700000" algn="tl">
                    <a:srgbClr val="000000">
                      <a:alpha val="43137"/>
                    </a:srgbClr>
                  </a:outerShdw>
                </a:effectLst>
              </a:rPr>
              <a:t>is binding upon childhood and youth, upon the middle-aged and the aged. There is no period in life when children are excused from honoring their parents. This solemn obligation is binding upon every son and daughter and is one of the conditions to their prolonging their lives upon the land which the Lord will give the faithful</a:t>
            </a:r>
            <a:r>
              <a:rPr lang="en-US" sz="3200" dirty="0" smtClean="0">
                <a:solidFill>
                  <a:schemeClr val="bg1"/>
                </a:solidFill>
                <a:effectLst>
                  <a:outerShdw blurRad="38100" dist="38100" dir="2700000" algn="tl">
                    <a:srgbClr val="000000">
                      <a:alpha val="43137"/>
                    </a:srgbClr>
                  </a:outerShdw>
                </a:effectLst>
              </a:rPr>
              <a:t>.</a:t>
            </a:r>
          </a:p>
          <a:p>
            <a:pPr algn="ctr"/>
            <a:r>
              <a:rPr lang="en-US" sz="2000" dirty="0" smtClean="0">
                <a:solidFill>
                  <a:schemeClr val="bg1"/>
                </a:solidFill>
                <a:effectLst>
                  <a:outerShdw blurRad="38100" dist="38100" dir="2700000" algn="tl">
                    <a:srgbClr val="000000">
                      <a:alpha val="43137"/>
                    </a:srgbClr>
                  </a:outerShdw>
                </a:effectLst>
              </a:rPr>
              <a:t>				White</a:t>
            </a:r>
            <a:r>
              <a:rPr lang="en-US" sz="2000" dirty="0">
                <a:solidFill>
                  <a:schemeClr val="bg1"/>
                </a:solidFill>
                <a:effectLst>
                  <a:outerShdw blurRad="38100" dist="38100" dir="2700000" algn="tl">
                    <a:srgbClr val="000000">
                      <a:alpha val="43137"/>
                    </a:srgbClr>
                  </a:outerShdw>
                </a:effectLst>
              </a:rPr>
              <a:t>, E.G. </a:t>
            </a:r>
            <a:r>
              <a:rPr lang="en-US" sz="2000" i="1" dirty="0">
                <a:solidFill>
                  <a:schemeClr val="bg1"/>
                </a:solidFill>
                <a:effectLst>
                  <a:outerShdw blurRad="38100" dist="38100" dir="2700000" algn="tl">
                    <a:srgbClr val="000000">
                      <a:alpha val="43137"/>
                    </a:srgbClr>
                  </a:outerShdw>
                </a:effectLst>
              </a:rPr>
              <a:t>The Adventist Home</a:t>
            </a:r>
            <a:r>
              <a:rPr lang="en-US" sz="2000" dirty="0">
                <a:solidFill>
                  <a:schemeClr val="bg1"/>
                </a:solidFill>
                <a:effectLst>
                  <a:outerShdw blurRad="38100" dist="38100" dir="2700000" algn="tl">
                    <a:srgbClr val="000000">
                      <a:alpha val="43137"/>
                    </a:srgbClr>
                  </a:outerShdw>
                </a:effectLst>
              </a:rPr>
              <a:t>. </a:t>
            </a:r>
            <a:r>
              <a:rPr lang="en-US" sz="2000" dirty="0" smtClean="0">
                <a:solidFill>
                  <a:schemeClr val="bg1"/>
                </a:solidFill>
                <a:effectLst>
                  <a:outerShdw blurRad="38100" dist="38100" dir="2700000" algn="tl">
                    <a:srgbClr val="000000">
                      <a:alpha val="43137"/>
                    </a:srgbClr>
                  </a:outerShdw>
                </a:effectLst>
              </a:rPr>
              <a:t>P.292</a:t>
            </a:r>
          </a:p>
          <a:p>
            <a:endParaRPr lang="en-US" sz="2000" dirty="0" smtClean="0">
              <a:solidFill>
                <a:schemeClr val="bg1"/>
              </a:solidFill>
              <a:effectLst>
                <a:outerShdw blurRad="38100" dist="38100" dir="2700000" algn="tl">
                  <a:srgbClr val="000000">
                    <a:alpha val="43137"/>
                  </a:srgbClr>
                </a:outerShdw>
              </a:effectLst>
            </a:endParaRPr>
          </a:p>
          <a:p>
            <a:endParaRPr lang="en-US" sz="2000" dirty="0">
              <a:solidFill>
                <a:schemeClr val="bg1"/>
              </a:solidFill>
              <a:effectLst>
                <a:outerShdw blurRad="38100" dist="38100" dir="2700000" algn="tl">
                  <a:srgbClr val="000000">
                    <a:alpha val="43137"/>
                  </a:srgbClr>
                </a:outerShdw>
              </a:effectLst>
            </a:endParaRPr>
          </a:p>
          <a:p>
            <a:endParaRPr lang="en-US" sz="2000" dirty="0" smtClean="0">
              <a:solidFill>
                <a:schemeClr val="bg1"/>
              </a:solidFill>
              <a:effectLst>
                <a:outerShdw blurRad="38100" dist="38100" dir="2700000" algn="tl">
                  <a:srgbClr val="000000">
                    <a:alpha val="43137"/>
                  </a:srgbClr>
                </a:outerShdw>
              </a:effectLst>
            </a:endParaRPr>
          </a:p>
          <a:p>
            <a:endParaRPr lang="en-US" sz="2000" dirty="0">
              <a:solidFill>
                <a:schemeClr val="bg1"/>
              </a:solidFill>
              <a:effectLst>
                <a:outerShdw blurRad="38100" dist="38100" dir="2700000" algn="tl">
                  <a:srgbClr val="000000">
                    <a:alpha val="43137"/>
                  </a:srgbClr>
                </a:outerShdw>
              </a:effectLst>
            </a:endParaRPr>
          </a:p>
          <a:p>
            <a:endParaRPr lang="en-US" sz="2000" dirty="0" smtClean="0">
              <a:solidFill>
                <a:schemeClr val="bg1"/>
              </a:solidFill>
              <a:effectLst>
                <a:outerShdw blurRad="38100" dist="38100" dir="2700000" algn="tl">
                  <a:srgbClr val="000000">
                    <a:alpha val="43137"/>
                  </a:srgbClr>
                </a:outerShdw>
              </a:effectLst>
            </a:endParaRPr>
          </a:p>
          <a:p>
            <a:endParaRPr lang="en-US" sz="2000" dirty="0">
              <a:solidFill>
                <a:schemeClr val="bg1"/>
              </a:solidFill>
              <a:effectLst>
                <a:outerShdw blurRad="38100" dist="38100" dir="2700000" algn="tl">
                  <a:srgbClr val="000000">
                    <a:alpha val="43137"/>
                  </a:srgbClr>
                </a:outerShdw>
              </a:effectLst>
            </a:endParaRPr>
          </a:p>
        </p:txBody>
      </p:sp>
      <p:sp>
        <p:nvSpPr>
          <p:cNvPr id="2" name="Rectangle 1"/>
          <p:cNvSpPr/>
          <p:nvPr/>
        </p:nvSpPr>
        <p:spPr>
          <a:xfrm>
            <a:off x="4480116" y="135056572"/>
            <a:ext cx="183767" cy="0"/>
          </a:xfrm>
          <a:prstGeom prst="rect">
            <a:avLst/>
          </a:prstGeom>
        </p:spPr>
        <p:txBody>
          <a:bodyPr wrap="none">
            <a:spAutoFit/>
          </a:bodyPr>
          <a:lstStyle/>
          <a:p>
            <a:r>
              <a:rPr lang="en-US" dirty="0"/>
              <a:t>with your wives, and treat them with respect as the weaker partner and as heirs with you of the gracious gift of life . . .” (1 Peter 3:7). 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987329836"/>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43543" y="152400"/>
            <a:ext cx="8610600" cy="707886"/>
          </a:xfrm>
          <a:prstGeom prst="rect">
            <a:avLst/>
          </a:prstGeom>
          <a:noFill/>
          <a:effectLst>
            <a:outerShdw blurRad="50800" dist="38100" dir="8100000" algn="tr" rotWithShape="0">
              <a:prstClr val="black">
                <a:alpha val="40000"/>
              </a:prstClr>
            </a:outerShdw>
          </a:effectLst>
        </p:spPr>
        <p:txBody>
          <a:bodyPr wrap="square" rtlCol="0">
            <a:spAutoFit/>
          </a:bodyPr>
          <a:lstStyle/>
          <a:p>
            <a:pPr algn="ctr"/>
            <a:r>
              <a:rPr lang="en-US" sz="4000" b="1" dirty="0" smtClean="0">
                <a:solidFill>
                  <a:srgbClr val="FFCC00"/>
                </a:solidFill>
                <a:effectLst>
                  <a:outerShdw blurRad="38100" dist="38100" dir="2700000" algn="tl">
                    <a:srgbClr val="000000">
                      <a:alpha val="43137"/>
                    </a:srgbClr>
                  </a:outerShdw>
                </a:effectLst>
              </a:rPr>
              <a:t>1. Children, honor your parents</a:t>
            </a:r>
          </a:p>
        </p:txBody>
      </p:sp>
      <p:sp>
        <p:nvSpPr>
          <p:cNvPr id="3" name="TextBox 2"/>
          <p:cNvSpPr txBox="1"/>
          <p:nvPr/>
        </p:nvSpPr>
        <p:spPr>
          <a:xfrm>
            <a:off x="381000" y="990600"/>
            <a:ext cx="8610600" cy="7355860"/>
          </a:xfrm>
          <a:prstGeom prst="rect">
            <a:avLst/>
          </a:prstGeom>
          <a:noFill/>
          <a:effectLst>
            <a:outerShdw blurRad="50800" dist="38100" dir="8100000" algn="tr" rotWithShape="0">
              <a:prstClr val="black">
                <a:alpha val="40000"/>
              </a:prstClr>
            </a:outerShdw>
          </a:effectLst>
        </p:spPr>
        <p:txBody>
          <a:bodyPr wrap="square" rtlCol="0">
            <a:spAutoFit/>
          </a:bodyPr>
          <a:lstStyle/>
          <a:p>
            <a:endParaRPr lang="en-US" sz="3200" dirty="0" smtClean="0">
              <a:solidFill>
                <a:schemeClr val="bg1"/>
              </a:solidFill>
              <a:effectLst>
                <a:outerShdw blurRad="38100" dist="38100" dir="2700000" algn="tl">
                  <a:srgbClr val="000000">
                    <a:alpha val="43137"/>
                  </a:srgbClr>
                </a:outerShdw>
              </a:effectLst>
            </a:endParaRPr>
          </a:p>
          <a:p>
            <a:endParaRPr lang="en-US" sz="3200" dirty="0">
              <a:solidFill>
                <a:schemeClr val="bg1"/>
              </a:solidFill>
              <a:effectLst>
                <a:outerShdw blurRad="38100" dist="38100" dir="2700000" algn="tl">
                  <a:srgbClr val="000000">
                    <a:alpha val="43137"/>
                  </a:srgbClr>
                </a:outerShdw>
              </a:effectLst>
            </a:endParaRPr>
          </a:p>
          <a:p>
            <a:r>
              <a:rPr lang="en-US" sz="3600" dirty="0" smtClean="0">
                <a:solidFill>
                  <a:schemeClr val="bg1"/>
                </a:solidFill>
                <a:effectLst>
                  <a:outerShdw blurRad="38100" dist="38100" dir="2700000" algn="tl">
                    <a:srgbClr val="000000">
                      <a:alpha val="43137"/>
                    </a:srgbClr>
                  </a:outerShdw>
                </a:effectLst>
              </a:rPr>
              <a:t>“To honor means to respect, to defer, to submit. It means to have love, appreciation, affection towards them. Honor is something that begins internally, and then it manifests itself externally. As you have honor in your heart, it comes out in your words.”</a:t>
            </a:r>
          </a:p>
          <a:p>
            <a:endParaRPr lang="en-US" sz="3200" dirty="0" smtClean="0">
              <a:solidFill>
                <a:schemeClr val="bg1"/>
              </a:solidFill>
              <a:effectLst>
                <a:outerShdw blurRad="38100" dist="38100" dir="2700000" algn="tl">
                  <a:srgbClr val="000000">
                    <a:alpha val="43137"/>
                  </a:srgbClr>
                </a:outerShdw>
              </a:effectLst>
            </a:endParaRPr>
          </a:p>
          <a:p>
            <a:endParaRPr lang="en-US" sz="3200" dirty="0">
              <a:solidFill>
                <a:schemeClr val="bg1"/>
              </a:solidFill>
              <a:effectLst>
                <a:outerShdw blurRad="38100" dist="38100" dir="2700000" algn="tl">
                  <a:srgbClr val="000000">
                    <a:alpha val="43137"/>
                  </a:srgbClr>
                </a:outerShdw>
              </a:effectLst>
            </a:endParaRPr>
          </a:p>
          <a:p>
            <a:endParaRPr lang="en-US" sz="3200" dirty="0">
              <a:solidFill>
                <a:schemeClr val="bg1"/>
              </a:solidFill>
              <a:effectLst>
                <a:outerShdw blurRad="38100" dist="38100" dir="2700000" algn="tl">
                  <a:srgbClr val="000000">
                    <a:alpha val="43137"/>
                  </a:srgbClr>
                </a:outerShdw>
              </a:effectLst>
            </a:endParaRPr>
          </a:p>
          <a:p>
            <a:endParaRPr lang="en-US" sz="3200" dirty="0" smtClean="0">
              <a:solidFill>
                <a:schemeClr val="bg1"/>
              </a:solidFill>
              <a:effectLst>
                <a:outerShdw blurRad="38100" dist="38100" dir="2700000" algn="tl">
                  <a:srgbClr val="000000">
                    <a:alpha val="43137"/>
                  </a:srgbClr>
                </a:outerShdw>
              </a:effectLst>
            </a:endParaRPr>
          </a:p>
          <a:p>
            <a:endParaRPr lang="en-US" sz="3200" dirty="0">
              <a:solidFill>
                <a:schemeClr val="bg1"/>
              </a:solidFill>
              <a:effectLst>
                <a:outerShdw blurRad="38100" dist="38100" dir="2700000" algn="tl">
                  <a:srgbClr val="000000">
                    <a:alpha val="43137"/>
                  </a:srgbClr>
                </a:outerShdw>
              </a:effectLst>
            </a:endParaRPr>
          </a:p>
          <a:p>
            <a:r>
              <a:rPr lang="en-US" sz="3200" dirty="0" smtClean="0">
                <a:solidFill>
                  <a:schemeClr val="bg1"/>
                </a:solidFill>
                <a:effectLst>
                  <a:outerShdw blurRad="38100" dist="38100" dir="2700000" algn="tl">
                    <a:srgbClr val="000000">
                      <a:alpha val="43137"/>
                    </a:srgbClr>
                  </a:outerShdw>
                </a:effectLst>
              </a:rPr>
              <a:t> </a:t>
            </a:r>
            <a:endParaRPr lang="en-US" sz="3200" dirty="0">
              <a:solidFill>
                <a:schemeClr val="bg1"/>
              </a:solidFill>
              <a:effectLst>
                <a:outerShdw blurRad="38100" dist="38100" dir="2700000" algn="tl">
                  <a:srgbClr val="000000">
                    <a:alpha val="43137"/>
                  </a:srgbClr>
                </a:outerShdw>
              </a:effectLst>
            </a:endParaRPr>
          </a:p>
        </p:txBody>
      </p:sp>
      <p:sp>
        <p:nvSpPr>
          <p:cNvPr id="2" name="Rectangle 1"/>
          <p:cNvSpPr/>
          <p:nvPr/>
        </p:nvSpPr>
        <p:spPr>
          <a:xfrm>
            <a:off x="4480116" y="135056572"/>
            <a:ext cx="183767" cy="0"/>
          </a:xfrm>
          <a:prstGeom prst="rect">
            <a:avLst/>
          </a:prstGeom>
        </p:spPr>
        <p:txBody>
          <a:bodyPr wrap="none">
            <a:spAutoFit/>
          </a:bodyPr>
          <a:lstStyle/>
          <a:p>
            <a:r>
              <a:rPr lang="en-US" dirty="0"/>
              <a:t>with your wives, and treat them with respect as the weaker partner and as heirs with you of the gracious gift of life . . .” (1 Peter 3:7). 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055705776"/>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43543" y="152400"/>
            <a:ext cx="8610600" cy="707886"/>
          </a:xfrm>
          <a:prstGeom prst="rect">
            <a:avLst/>
          </a:prstGeom>
          <a:noFill/>
          <a:effectLst>
            <a:outerShdw blurRad="50800" dist="38100" dir="8100000" algn="tr" rotWithShape="0">
              <a:prstClr val="black">
                <a:alpha val="40000"/>
              </a:prstClr>
            </a:outerShdw>
          </a:effectLst>
        </p:spPr>
        <p:txBody>
          <a:bodyPr wrap="square" rtlCol="0">
            <a:spAutoFit/>
          </a:bodyPr>
          <a:lstStyle/>
          <a:p>
            <a:pPr algn="ctr"/>
            <a:r>
              <a:rPr lang="en-US" sz="4000" b="1" dirty="0" smtClean="0">
                <a:solidFill>
                  <a:srgbClr val="FFCC00"/>
                </a:solidFill>
                <a:effectLst>
                  <a:outerShdw blurRad="38100" dist="38100" dir="2700000" algn="tl">
                    <a:srgbClr val="000000">
                      <a:alpha val="43137"/>
                    </a:srgbClr>
                  </a:outerShdw>
                </a:effectLst>
              </a:rPr>
              <a:t>2.  Children, obey your parents</a:t>
            </a:r>
          </a:p>
        </p:txBody>
      </p:sp>
      <p:sp>
        <p:nvSpPr>
          <p:cNvPr id="3" name="TextBox 2"/>
          <p:cNvSpPr txBox="1"/>
          <p:nvPr/>
        </p:nvSpPr>
        <p:spPr>
          <a:xfrm>
            <a:off x="381000" y="990600"/>
            <a:ext cx="8610600" cy="7294305"/>
          </a:xfrm>
          <a:prstGeom prst="rect">
            <a:avLst/>
          </a:prstGeom>
          <a:noFill/>
          <a:effectLst>
            <a:outerShdw blurRad="50800" dist="38100" dir="8100000" algn="tr" rotWithShape="0">
              <a:prstClr val="black">
                <a:alpha val="40000"/>
              </a:prstClr>
            </a:outerShdw>
          </a:effectLst>
        </p:spPr>
        <p:txBody>
          <a:bodyPr wrap="square" rtlCol="0">
            <a:spAutoFit/>
          </a:bodyPr>
          <a:lstStyle/>
          <a:p>
            <a:endParaRPr lang="en-US" sz="3200" dirty="0" smtClean="0">
              <a:solidFill>
                <a:schemeClr val="bg1"/>
              </a:solidFill>
              <a:effectLst>
                <a:outerShdw blurRad="38100" dist="38100" dir="2700000" algn="tl">
                  <a:srgbClr val="000000">
                    <a:alpha val="43137"/>
                  </a:srgbClr>
                </a:outerShdw>
              </a:effectLst>
            </a:endParaRPr>
          </a:p>
          <a:p>
            <a:endParaRPr lang="en-US" sz="3200" dirty="0">
              <a:solidFill>
                <a:schemeClr val="bg1"/>
              </a:solidFill>
              <a:effectLst>
                <a:outerShdw blurRad="38100" dist="38100" dir="2700000" algn="tl">
                  <a:srgbClr val="000000">
                    <a:alpha val="43137"/>
                  </a:srgbClr>
                </a:outerShdw>
              </a:effectLst>
            </a:endParaRPr>
          </a:p>
          <a:p>
            <a:pPr algn="ctr"/>
            <a:r>
              <a:rPr lang="en-US" sz="4000" dirty="0" smtClean="0">
                <a:solidFill>
                  <a:schemeClr val="bg1"/>
                </a:solidFill>
                <a:effectLst>
                  <a:outerShdw blurRad="38100" dist="38100" dir="2700000" algn="tl">
                    <a:srgbClr val="000000">
                      <a:alpha val="43137"/>
                    </a:srgbClr>
                  </a:outerShdw>
                </a:effectLst>
              </a:rPr>
              <a:t>Children, obey your parents in the Lord, for this is right.</a:t>
            </a:r>
          </a:p>
          <a:p>
            <a:pPr algn="ctr"/>
            <a:r>
              <a:rPr lang="en-US" sz="2800" dirty="0" smtClean="0">
                <a:solidFill>
                  <a:srgbClr val="FFCC00"/>
                </a:solidFill>
                <a:effectLst>
                  <a:outerShdw blurRad="38100" dist="38100" dir="2700000" algn="tl">
                    <a:srgbClr val="000000">
                      <a:alpha val="43137"/>
                    </a:srgbClr>
                  </a:outerShdw>
                </a:effectLst>
              </a:rPr>
              <a:t>Ephesians 6:1</a:t>
            </a:r>
          </a:p>
          <a:p>
            <a:r>
              <a:rPr lang="en-US" sz="2000" dirty="0" smtClean="0">
                <a:solidFill>
                  <a:schemeClr val="bg1"/>
                </a:solidFill>
                <a:effectLst>
                  <a:outerShdw blurRad="38100" dist="38100" dir="2700000" algn="tl">
                    <a:srgbClr val="000000">
                      <a:alpha val="43137"/>
                    </a:srgbClr>
                  </a:outerShdw>
                </a:effectLst>
              </a:rPr>
              <a:t>							</a:t>
            </a:r>
          </a:p>
          <a:p>
            <a:endParaRPr lang="en-US" sz="2000" dirty="0">
              <a:solidFill>
                <a:schemeClr val="bg1"/>
              </a:solidFill>
              <a:effectLst>
                <a:outerShdw blurRad="38100" dist="38100" dir="2700000" algn="tl">
                  <a:srgbClr val="000000">
                    <a:alpha val="43137"/>
                  </a:srgbClr>
                </a:outerShdw>
              </a:effectLst>
            </a:endParaRPr>
          </a:p>
          <a:p>
            <a:endParaRPr lang="en-US" sz="2000" dirty="0" smtClean="0">
              <a:solidFill>
                <a:schemeClr val="bg1"/>
              </a:solidFill>
              <a:effectLst>
                <a:outerShdw blurRad="38100" dist="38100" dir="2700000" algn="tl">
                  <a:srgbClr val="000000">
                    <a:alpha val="43137"/>
                  </a:srgbClr>
                </a:outerShdw>
              </a:effectLst>
            </a:endParaRPr>
          </a:p>
          <a:p>
            <a:endParaRPr lang="en-US" sz="2000" dirty="0">
              <a:solidFill>
                <a:schemeClr val="bg1"/>
              </a:solidFill>
              <a:effectLst>
                <a:outerShdw blurRad="38100" dist="38100" dir="2700000" algn="tl">
                  <a:srgbClr val="000000">
                    <a:alpha val="43137"/>
                  </a:srgbClr>
                </a:outerShdw>
              </a:effectLst>
            </a:endParaRPr>
          </a:p>
          <a:p>
            <a:endParaRPr lang="en-US" sz="2000" dirty="0" smtClean="0">
              <a:solidFill>
                <a:schemeClr val="bg1"/>
              </a:solidFill>
              <a:effectLst>
                <a:outerShdw blurRad="38100" dist="38100" dir="2700000" algn="tl">
                  <a:srgbClr val="000000">
                    <a:alpha val="43137"/>
                  </a:srgbClr>
                </a:outerShdw>
              </a:effectLst>
            </a:endParaRPr>
          </a:p>
          <a:p>
            <a:endParaRPr lang="en-US" sz="2000" dirty="0">
              <a:solidFill>
                <a:schemeClr val="bg1"/>
              </a:solidFill>
              <a:effectLst>
                <a:outerShdw blurRad="38100" dist="38100" dir="2700000" algn="tl">
                  <a:srgbClr val="000000">
                    <a:alpha val="43137"/>
                  </a:srgbClr>
                </a:outerShdw>
              </a:effectLst>
            </a:endParaRPr>
          </a:p>
          <a:p>
            <a:endParaRPr lang="en-US" sz="2000" dirty="0" smtClean="0">
              <a:solidFill>
                <a:schemeClr val="bg1"/>
              </a:solidFill>
              <a:effectLst>
                <a:outerShdw blurRad="38100" dist="38100" dir="2700000" algn="tl">
                  <a:srgbClr val="000000">
                    <a:alpha val="43137"/>
                  </a:srgbClr>
                </a:outerShdw>
              </a:effectLst>
            </a:endParaRPr>
          </a:p>
          <a:p>
            <a:endParaRPr lang="en-US" sz="2000" dirty="0">
              <a:solidFill>
                <a:schemeClr val="bg1"/>
              </a:solidFill>
              <a:effectLst>
                <a:outerShdw blurRad="38100" dist="38100" dir="2700000" algn="tl">
                  <a:srgbClr val="000000">
                    <a:alpha val="43137"/>
                  </a:srgbClr>
                </a:outerShdw>
              </a:effectLst>
            </a:endParaRPr>
          </a:p>
          <a:p>
            <a:endParaRPr lang="en-US" sz="2000" dirty="0" smtClean="0">
              <a:solidFill>
                <a:schemeClr val="bg1"/>
              </a:solidFill>
              <a:effectLst>
                <a:outerShdw blurRad="38100" dist="38100" dir="2700000" algn="tl">
                  <a:srgbClr val="000000">
                    <a:alpha val="43137"/>
                  </a:srgbClr>
                </a:outerShdw>
              </a:effectLst>
            </a:endParaRPr>
          </a:p>
          <a:p>
            <a:endParaRPr lang="en-US" sz="2000" dirty="0">
              <a:solidFill>
                <a:schemeClr val="bg1"/>
              </a:solidFill>
              <a:effectLst>
                <a:outerShdw blurRad="38100" dist="38100" dir="2700000" algn="tl">
                  <a:srgbClr val="000000">
                    <a:alpha val="43137"/>
                  </a:srgbClr>
                </a:outerShdw>
              </a:effectLst>
            </a:endParaRPr>
          </a:p>
          <a:p>
            <a:endParaRPr lang="en-US" sz="3200" dirty="0" smtClean="0">
              <a:solidFill>
                <a:schemeClr val="bg1"/>
              </a:solidFill>
              <a:effectLst>
                <a:outerShdw blurRad="38100" dist="38100" dir="2700000" algn="tl">
                  <a:srgbClr val="000000">
                    <a:alpha val="43137"/>
                  </a:srgbClr>
                </a:outerShdw>
              </a:effectLst>
            </a:endParaRPr>
          </a:p>
          <a:p>
            <a:endParaRPr lang="en-US" sz="3200" dirty="0">
              <a:solidFill>
                <a:schemeClr val="bg1"/>
              </a:solidFill>
              <a:effectLst>
                <a:outerShdw blurRad="38100" dist="38100" dir="2700000" algn="tl">
                  <a:srgbClr val="000000">
                    <a:alpha val="43137"/>
                  </a:srgbClr>
                </a:outerShdw>
              </a:effectLst>
            </a:endParaRPr>
          </a:p>
          <a:p>
            <a:r>
              <a:rPr lang="en-US" sz="3200" dirty="0" smtClean="0">
                <a:solidFill>
                  <a:schemeClr val="bg1"/>
                </a:solidFill>
                <a:effectLst>
                  <a:outerShdw blurRad="38100" dist="38100" dir="2700000" algn="tl">
                    <a:srgbClr val="000000">
                      <a:alpha val="43137"/>
                    </a:srgbClr>
                  </a:outerShdw>
                </a:effectLst>
              </a:rPr>
              <a:t> </a:t>
            </a:r>
            <a:endParaRPr lang="en-US" sz="3200" dirty="0">
              <a:solidFill>
                <a:schemeClr val="bg1"/>
              </a:solidFill>
              <a:effectLst>
                <a:outerShdw blurRad="38100" dist="38100" dir="2700000" algn="tl">
                  <a:srgbClr val="000000">
                    <a:alpha val="43137"/>
                  </a:srgbClr>
                </a:outerShdw>
              </a:effectLst>
            </a:endParaRPr>
          </a:p>
        </p:txBody>
      </p:sp>
      <p:sp>
        <p:nvSpPr>
          <p:cNvPr id="2" name="Rectangle 1"/>
          <p:cNvSpPr/>
          <p:nvPr/>
        </p:nvSpPr>
        <p:spPr>
          <a:xfrm>
            <a:off x="4480116" y="135056572"/>
            <a:ext cx="183767" cy="0"/>
          </a:xfrm>
          <a:prstGeom prst="rect">
            <a:avLst/>
          </a:prstGeom>
        </p:spPr>
        <p:txBody>
          <a:bodyPr wrap="none">
            <a:spAutoFit/>
          </a:bodyPr>
          <a:lstStyle/>
          <a:p>
            <a:r>
              <a:rPr lang="en-US" dirty="0"/>
              <a:t>with your wives, and treat them with respect as the weaker partner and as heirs with you of the gracious gift of life . . .” (1 Peter 3:7). 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786625773"/>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43543" y="152400"/>
            <a:ext cx="8610600" cy="707886"/>
          </a:xfrm>
          <a:prstGeom prst="rect">
            <a:avLst/>
          </a:prstGeom>
          <a:noFill/>
          <a:effectLst>
            <a:outerShdw blurRad="50800" dist="38100" dir="8100000" algn="tr" rotWithShape="0">
              <a:prstClr val="black">
                <a:alpha val="40000"/>
              </a:prstClr>
            </a:outerShdw>
          </a:effectLst>
        </p:spPr>
        <p:txBody>
          <a:bodyPr wrap="square" rtlCol="0">
            <a:spAutoFit/>
          </a:bodyPr>
          <a:lstStyle/>
          <a:p>
            <a:pPr algn="ctr"/>
            <a:r>
              <a:rPr lang="en-US" sz="4000" b="1" dirty="0" smtClean="0">
                <a:solidFill>
                  <a:srgbClr val="FFCC00"/>
                </a:solidFill>
                <a:effectLst>
                  <a:outerShdw blurRad="38100" dist="38100" dir="2700000" algn="tl">
                    <a:srgbClr val="000000">
                      <a:alpha val="43137"/>
                    </a:srgbClr>
                  </a:outerShdw>
                </a:effectLst>
              </a:rPr>
              <a:t>2.  Children, obey your parents.</a:t>
            </a:r>
          </a:p>
        </p:txBody>
      </p:sp>
      <p:sp>
        <p:nvSpPr>
          <p:cNvPr id="3" name="TextBox 2"/>
          <p:cNvSpPr txBox="1"/>
          <p:nvPr/>
        </p:nvSpPr>
        <p:spPr>
          <a:xfrm>
            <a:off x="381000" y="828588"/>
            <a:ext cx="8610600" cy="6001642"/>
          </a:xfrm>
          <a:prstGeom prst="rect">
            <a:avLst/>
          </a:prstGeom>
          <a:noFill/>
          <a:effectLst>
            <a:outerShdw blurRad="50800" dist="38100" dir="8100000" algn="tr" rotWithShape="0">
              <a:prstClr val="black">
                <a:alpha val="40000"/>
              </a:prstClr>
            </a:outerShdw>
          </a:effectLst>
        </p:spPr>
        <p:txBody>
          <a:bodyPr wrap="square" rtlCol="0">
            <a:spAutoFit/>
          </a:bodyPr>
          <a:lstStyle/>
          <a:p>
            <a:endParaRPr lang="en-US" sz="3200" dirty="0">
              <a:solidFill>
                <a:schemeClr val="bg1"/>
              </a:solidFill>
              <a:effectLst>
                <a:outerShdw blurRad="38100" dist="38100" dir="2700000" algn="tl">
                  <a:srgbClr val="000000">
                    <a:alpha val="43137"/>
                  </a:srgbClr>
                </a:outerShdw>
              </a:effectLst>
            </a:endParaRPr>
          </a:p>
          <a:p>
            <a:r>
              <a:rPr lang="en-US" sz="3200" dirty="0" smtClean="0">
                <a:solidFill>
                  <a:schemeClr val="bg1"/>
                </a:solidFill>
                <a:effectLst>
                  <a:outerShdw blurRad="38100" dist="38100" dir="2700000" algn="tl">
                    <a:srgbClr val="000000">
                      <a:alpha val="43137"/>
                    </a:srgbClr>
                  </a:outerShdw>
                </a:effectLst>
              </a:rPr>
              <a:t>“One great reason why there is so much evil in the world today is that parents occupy their minds with other things than that which is all important-how to adapt themselves to the work of patiently and kindly teaching their children the way of the Lord. If the curtain could be drawn aside, we should see that many, many children who have gone astray have been lost to good influences through this neglect.” </a:t>
            </a:r>
          </a:p>
          <a:p>
            <a:endParaRPr lang="en-US" sz="3200" dirty="0">
              <a:solidFill>
                <a:schemeClr val="bg1"/>
              </a:solidFill>
              <a:effectLst>
                <a:outerShdw blurRad="38100" dist="38100" dir="2700000" algn="tl">
                  <a:srgbClr val="000000">
                    <a:alpha val="43137"/>
                  </a:srgbClr>
                </a:outerShdw>
              </a:effectLst>
            </a:endParaRPr>
          </a:p>
          <a:p>
            <a:endParaRPr lang="en-US" sz="3200" dirty="0">
              <a:solidFill>
                <a:schemeClr val="bg1"/>
              </a:solidFill>
              <a:effectLst>
                <a:outerShdw blurRad="38100" dist="38100" dir="2700000" algn="tl">
                  <a:srgbClr val="000000">
                    <a:alpha val="43137"/>
                  </a:srgbClr>
                </a:outerShdw>
              </a:effectLst>
            </a:endParaRPr>
          </a:p>
        </p:txBody>
      </p:sp>
      <p:sp>
        <p:nvSpPr>
          <p:cNvPr id="2" name="Rectangle 1"/>
          <p:cNvSpPr/>
          <p:nvPr/>
        </p:nvSpPr>
        <p:spPr>
          <a:xfrm>
            <a:off x="4480116" y="135056572"/>
            <a:ext cx="183767" cy="0"/>
          </a:xfrm>
          <a:prstGeom prst="rect">
            <a:avLst/>
          </a:prstGeom>
        </p:spPr>
        <p:txBody>
          <a:bodyPr wrap="none">
            <a:spAutoFit/>
          </a:bodyPr>
          <a:lstStyle/>
          <a:p>
            <a:r>
              <a:rPr lang="en-US" dirty="0"/>
              <a:t>with your wives, and treat them with respect as the weaker partner and as heirs with you of the gracious gift of life . . .” (1 Peter 3:7). 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947104152"/>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0" y="381000"/>
            <a:ext cx="8610600" cy="707886"/>
          </a:xfrm>
          <a:prstGeom prst="rect">
            <a:avLst/>
          </a:prstGeom>
          <a:noFill/>
          <a:effectLst>
            <a:outerShdw blurRad="50800" dist="38100" dir="8100000" algn="tr" rotWithShape="0">
              <a:prstClr val="black">
                <a:alpha val="40000"/>
              </a:prstClr>
            </a:outerShdw>
          </a:effectLst>
        </p:spPr>
        <p:txBody>
          <a:bodyPr wrap="square" rtlCol="0">
            <a:spAutoFit/>
          </a:bodyPr>
          <a:lstStyle/>
          <a:p>
            <a:pPr algn="ctr"/>
            <a:r>
              <a:rPr lang="en-US" sz="4000" b="1" dirty="0" smtClean="0">
                <a:solidFill>
                  <a:srgbClr val="FFCC00"/>
                </a:solidFill>
                <a:effectLst>
                  <a:outerShdw blurRad="38100" dist="38100" dir="2700000" algn="tl">
                    <a:srgbClr val="000000">
                      <a:alpha val="43137"/>
                    </a:srgbClr>
                  </a:outerShdw>
                </a:effectLst>
              </a:rPr>
              <a:t>2.  Children, obey your parents</a:t>
            </a:r>
          </a:p>
        </p:txBody>
      </p:sp>
      <p:sp>
        <p:nvSpPr>
          <p:cNvPr id="3" name="TextBox 2"/>
          <p:cNvSpPr txBox="1"/>
          <p:nvPr/>
        </p:nvSpPr>
        <p:spPr>
          <a:xfrm>
            <a:off x="54429" y="834707"/>
            <a:ext cx="8610600" cy="6801862"/>
          </a:xfrm>
          <a:prstGeom prst="rect">
            <a:avLst/>
          </a:prstGeom>
          <a:noFill/>
          <a:effectLst>
            <a:outerShdw blurRad="50800" dist="38100" dir="8100000" algn="tr" rotWithShape="0">
              <a:prstClr val="black">
                <a:alpha val="40000"/>
              </a:prstClr>
            </a:outerShdw>
          </a:effectLst>
        </p:spPr>
        <p:txBody>
          <a:bodyPr wrap="square" rtlCol="0">
            <a:spAutoFit/>
          </a:bodyPr>
          <a:lstStyle/>
          <a:p>
            <a:endParaRPr lang="en-US" sz="3200" dirty="0" smtClean="0">
              <a:solidFill>
                <a:schemeClr val="bg1"/>
              </a:solidFill>
              <a:effectLst>
                <a:outerShdw blurRad="38100" dist="38100" dir="2700000" algn="tl">
                  <a:srgbClr val="000000">
                    <a:alpha val="43137"/>
                  </a:srgbClr>
                </a:outerShdw>
              </a:effectLst>
            </a:endParaRPr>
          </a:p>
          <a:p>
            <a:endParaRPr lang="en-US" sz="3200" dirty="0">
              <a:solidFill>
                <a:schemeClr val="bg1"/>
              </a:solidFill>
              <a:effectLst>
                <a:outerShdw blurRad="38100" dist="38100" dir="2700000" algn="tl">
                  <a:srgbClr val="000000">
                    <a:alpha val="43137"/>
                  </a:srgbClr>
                </a:outerShdw>
              </a:effectLst>
            </a:endParaRPr>
          </a:p>
          <a:p>
            <a:pPr algn="ctr"/>
            <a:r>
              <a:rPr lang="en-US" sz="3200" dirty="0" smtClean="0">
                <a:solidFill>
                  <a:schemeClr val="bg1"/>
                </a:solidFill>
                <a:effectLst>
                  <a:outerShdw blurRad="38100" dist="38100" dir="2700000" algn="tl">
                    <a:srgbClr val="000000">
                      <a:alpha val="43137"/>
                    </a:srgbClr>
                  </a:outerShdw>
                </a:effectLst>
              </a:rPr>
              <a:t>Parents, can you afford to have it so in your experience? You should have no work so important that it will prevent you from giving to your children all the time that is necessary to make them understand what it means to obey and trust the Lord fully. . .” </a:t>
            </a:r>
          </a:p>
          <a:p>
            <a:pPr algn="ctr"/>
            <a:r>
              <a:rPr lang="en-US" sz="2000" dirty="0" smtClean="0">
                <a:solidFill>
                  <a:schemeClr val="bg1"/>
                </a:solidFill>
                <a:effectLst>
                  <a:outerShdw blurRad="38100" dist="38100" dir="2700000" algn="tl">
                    <a:srgbClr val="000000">
                      <a:alpha val="43137"/>
                    </a:srgbClr>
                  </a:outerShdw>
                </a:effectLst>
              </a:rPr>
              <a:t>				</a:t>
            </a:r>
            <a:r>
              <a:rPr lang="en-US" sz="2400" dirty="0" smtClean="0">
                <a:solidFill>
                  <a:schemeClr val="bg1"/>
                </a:solidFill>
                <a:effectLst>
                  <a:outerShdw blurRad="38100" dist="38100" dir="2700000" algn="tl">
                    <a:srgbClr val="000000">
                      <a:alpha val="43137"/>
                    </a:srgbClr>
                  </a:outerShdw>
                </a:effectLst>
              </a:rPr>
              <a:t>White</a:t>
            </a:r>
            <a:r>
              <a:rPr lang="en-US" sz="2400" dirty="0">
                <a:solidFill>
                  <a:schemeClr val="bg1"/>
                </a:solidFill>
                <a:effectLst>
                  <a:outerShdw blurRad="38100" dist="38100" dir="2700000" algn="tl">
                    <a:srgbClr val="000000">
                      <a:alpha val="43137"/>
                    </a:srgbClr>
                  </a:outerShdw>
                </a:effectLst>
              </a:rPr>
              <a:t>, E.G. </a:t>
            </a:r>
            <a:r>
              <a:rPr lang="en-US" sz="2400" i="1" dirty="0">
                <a:solidFill>
                  <a:schemeClr val="bg1"/>
                </a:solidFill>
                <a:effectLst>
                  <a:outerShdw blurRad="38100" dist="38100" dir="2700000" algn="tl">
                    <a:srgbClr val="000000">
                      <a:alpha val="43137"/>
                    </a:srgbClr>
                  </a:outerShdw>
                </a:effectLst>
              </a:rPr>
              <a:t>The Adventist Home</a:t>
            </a:r>
            <a:r>
              <a:rPr lang="en-US" sz="2400" dirty="0">
                <a:solidFill>
                  <a:schemeClr val="bg1"/>
                </a:solidFill>
                <a:effectLst>
                  <a:outerShdw blurRad="38100" dist="38100" dir="2700000" algn="tl">
                    <a:srgbClr val="000000">
                      <a:alpha val="43137"/>
                    </a:srgbClr>
                  </a:outerShdw>
                </a:effectLst>
              </a:rPr>
              <a:t>. </a:t>
            </a:r>
            <a:r>
              <a:rPr lang="en-US" sz="2400" dirty="0" smtClean="0">
                <a:solidFill>
                  <a:schemeClr val="bg1"/>
                </a:solidFill>
                <a:effectLst>
                  <a:outerShdw blurRad="38100" dist="38100" dir="2700000" algn="tl">
                    <a:srgbClr val="000000">
                      <a:alpha val="43137"/>
                    </a:srgbClr>
                  </a:outerShdw>
                </a:effectLst>
              </a:rPr>
              <a:t>P.183</a:t>
            </a:r>
          </a:p>
          <a:p>
            <a:pPr algn="ctr"/>
            <a:endParaRPr lang="en-US" sz="2400" dirty="0">
              <a:solidFill>
                <a:schemeClr val="bg1"/>
              </a:solidFill>
              <a:effectLst>
                <a:outerShdw blurRad="38100" dist="38100" dir="2700000" algn="tl">
                  <a:srgbClr val="000000">
                    <a:alpha val="43137"/>
                  </a:srgbClr>
                </a:outerShdw>
              </a:effectLst>
            </a:endParaRPr>
          </a:p>
          <a:p>
            <a:endParaRPr lang="en-US" sz="2000" dirty="0" smtClean="0">
              <a:solidFill>
                <a:schemeClr val="bg1"/>
              </a:solidFill>
              <a:effectLst>
                <a:outerShdw blurRad="38100" dist="38100" dir="2700000" algn="tl">
                  <a:srgbClr val="000000">
                    <a:alpha val="43137"/>
                  </a:srgbClr>
                </a:outerShdw>
              </a:effectLst>
            </a:endParaRPr>
          </a:p>
          <a:p>
            <a:endParaRPr lang="en-US" sz="2000" dirty="0">
              <a:solidFill>
                <a:schemeClr val="bg1"/>
              </a:solidFill>
              <a:effectLst>
                <a:outerShdw blurRad="38100" dist="38100" dir="2700000" algn="tl">
                  <a:srgbClr val="000000">
                    <a:alpha val="43137"/>
                  </a:srgbClr>
                </a:outerShdw>
              </a:effectLst>
            </a:endParaRPr>
          </a:p>
          <a:p>
            <a:endParaRPr lang="en-US" sz="2000" dirty="0" smtClean="0">
              <a:solidFill>
                <a:schemeClr val="bg1"/>
              </a:solidFill>
              <a:effectLst>
                <a:outerShdw blurRad="38100" dist="38100" dir="2700000" algn="tl">
                  <a:srgbClr val="000000">
                    <a:alpha val="43137"/>
                  </a:srgbClr>
                </a:outerShdw>
              </a:effectLst>
            </a:endParaRPr>
          </a:p>
          <a:p>
            <a:endParaRPr lang="en-US" sz="2000" dirty="0" smtClean="0">
              <a:solidFill>
                <a:schemeClr val="bg1"/>
              </a:solidFill>
              <a:effectLst>
                <a:outerShdw blurRad="38100" dist="38100" dir="2700000" algn="tl">
                  <a:srgbClr val="000000">
                    <a:alpha val="43137"/>
                  </a:srgbClr>
                </a:outerShdw>
              </a:effectLst>
            </a:endParaRPr>
          </a:p>
          <a:p>
            <a:endParaRPr lang="en-US" sz="2000" dirty="0">
              <a:solidFill>
                <a:schemeClr val="bg1"/>
              </a:solidFill>
              <a:effectLst>
                <a:outerShdw blurRad="38100" dist="38100" dir="2700000" algn="tl">
                  <a:srgbClr val="000000">
                    <a:alpha val="43137"/>
                  </a:srgbClr>
                </a:outerShdw>
              </a:effectLst>
            </a:endParaRPr>
          </a:p>
          <a:p>
            <a:endParaRPr lang="en-US" sz="3200" dirty="0">
              <a:solidFill>
                <a:schemeClr val="bg1"/>
              </a:solidFill>
              <a:effectLst>
                <a:outerShdw blurRad="38100" dist="38100" dir="2700000" algn="tl">
                  <a:srgbClr val="000000">
                    <a:alpha val="43137"/>
                  </a:srgbClr>
                </a:outerShdw>
              </a:effectLst>
            </a:endParaRPr>
          </a:p>
        </p:txBody>
      </p:sp>
      <p:sp>
        <p:nvSpPr>
          <p:cNvPr id="2" name="Rectangle 1"/>
          <p:cNvSpPr/>
          <p:nvPr/>
        </p:nvSpPr>
        <p:spPr>
          <a:xfrm>
            <a:off x="4480116" y="135056572"/>
            <a:ext cx="183767" cy="0"/>
          </a:xfrm>
          <a:prstGeom prst="rect">
            <a:avLst/>
          </a:prstGeom>
        </p:spPr>
        <p:txBody>
          <a:bodyPr wrap="none">
            <a:spAutoFit/>
          </a:bodyPr>
          <a:lstStyle/>
          <a:p>
            <a:r>
              <a:rPr lang="en-US" dirty="0"/>
              <a:t>with your wives, and treat them with respect as the weaker partner and as heirs with you of the gracious gift of life . . .” (1 Peter 3:7). 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08941886"/>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43543" y="152400"/>
            <a:ext cx="8610600" cy="707886"/>
          </a:xfrm>
          <a:prstGeom prst="rect">
            <a:avLst/>
          </a:prstGeom>
          <a:noFill/>
          <a:effectLst>
            <a:outerShdw blurRad="50800" dist="38100" dir="8100000" algn="tr" rotWithShape="0">
              <a:prstClr val="black">
                <a:alpha val="40000"/>
              </a:prstClr>
            </a:outerShdw>
          </a:effectLst>
        </p:spPr>
        <p:txBody>
          <a:bodyPr wrap="square" rtlCol="0">
            <a:spAutoFit/>
          </a:bodyPr>
          <a:lstStyle/>
          <a:p>
            <a:pPr algn="ctr"/>
            <a:r>
              <a:rPr lang="en-US" sz="4000" b="1" dirty="0" smtClean="0">
                <a:solidFill>
                  <a:srgbClr val="FFCC00"/>
                </a:solidFill>
                <a:effectLst>
                  <a:outerShdw blurRad="38100" dist="38100" dir="2700000" algn="tl">
                    <a:srgbClr val="000000">
                      <a:alpha val="43137"/>
                    </a:srgbClr>
                  </a:outerShdw>
                </a:effectLst>
              </a:rPr>
              <a:t>2.  Children, obey your parents</a:t>
            </a:r>
          </a:p>
        </p:txBody>
      </p:sp>
      <p:sp>
        <p:nvSpPr>
          <p:cNvPr id="3" name="TextBox 2"/>
          <p:cNvSpPr txBox="1"/>
          <p:nvPr/>
        </p:nvSpPr>
        <p:spPr>
          <a:xfrm>
            <a:off x="381000" y="990600"/>
            <a:ext cx="8610600" cy="5509200"/>
          </a:xfrm>
          <a:prstGeom prst="rect">
            <a:avLst/>
          </a:prstGeom>
          <a:noFill/>
          <a:effectLst>
            <a:outerShdw blurRad="50800" dist="38100" dir="8100000" algn="tr" rotWithShape="0">
              <a:prstClr val="black">
                <a:alpha val="40000"/>
              </a:prstClr>
            </a:outerShdw>
          </a:effectLst>
        </p:spPr>
        <p:txBody>
          <a:bodyPr wrap="square" rtlCol="0">
            <a:spAutoFit/>
          </a:bodyPr>
          <a:lstStyle/>
          <a:p>
            <a:endParaRPr lang="en-US" sz="3200" dirty="0" smtClean="0">
              <a:solidFill>
                <a:schemeClr val="bg1"/>
              </a:solidFill>
              <a:effectLst>
                <a:outerShdw blurRad="38100" dist="38100" dir="2700000" algn="tl">
                  <a:srgbClr val="000000">
                    <a:alpha val="43137"/>
                  </a:srgbClr>
                </a:outerShdw>
              </a:effectLst>
            </a:endParaRPr>
          </a:p>
          <a:p>
            <a:r>
              <a:rPr lang="en-US" sz="2800" dirty="0" smtClean="0">
                <a:solidFill>
                  <a:srgbClr val="FFCC00"/>
                </a:solidFill>
                <a:effectLst>
                  <a:outerShdw blurRad="38100" dist="38100" dir="2700000" algn="tl">
                    <a:srgbClr val="000000">
                      <a:alpha val="43137"/>
                    </a:srgbClr>
                  </a:outerShdw>
                </a:effectLst>
              </a:rPr>
              <a:t>Colossians 3:20 (ESV) </a:t>
            </a:r>
            <a:r>
              <a:rPr lang="en-US" sz="3200" dirty="0" smtClean="0">
                <a:solidFill>
                  <a:schemeClr val="bg1"/>
                </a:solidFill>
                <a:effectLst>
                  <a:outerShdw blurRad="38100" dist="38100" dir="2700000" algn="tl">
                    <a:srgbClr val="000000">
                      <a:alpha val="43137"/>
                    </a:srgbClr>
                  </a:outerShdw>
                </a:effectLst>
              </a:rPr>
              <a:t>- Children, obey your parents in everything, for this pleases the Lord.</a:t>
            </a:r>
          </a:p>
          <a:p>
            <a:endParaRPr lang="en-US" sz="3200" dirty="0" smtClean="0">
              <a:solidFill>
                <a:schemeClr val="bg1"/>
              </a:solidFill>
              <a:effectLst>
                <a:outerShdw blurRad="38100" dist="38100" dir="2700000" algn="tl">
                  <a:srgbClr val="000000">
                    <a:alpha val="43137"/>
                  </a:srgbClr>
                </a:outerShdw>
              </a:effectLst>
            </a:endParaRPr>
          </a:p>
          <a:p>
            <a:r>
              <a:rPr lang="en-US" sz="2800" dirty="0">
                <a:solidFill>
                  <a:srgbClr val="FFCC00"/>
                </a:solidFill>
                <a:effectLst>
                  <a:outerShdw blurRad="38100" dist="38100" dir="2700000" algn="tl">
                    <a:srgbClr val="000000">
                      <a:alpha val="43137"/>
                    </a:srgbClr>
                  </a:outerShdw>
                </a:effectLst>
              </a:rPr>
              <a:t>Ephesians 6:1 (ESV) </a:t>
            </a:r>
            <a:r>
              <a:rPr lang="en-US" sz="3200" dirty="0" smtClean="0">
                <a:solidFill>
                  <a:schemeClr val="bg1"/>
                </a:solidFill>
                <a:effectLst>
                  <a:outerShdw blurRad="38100" dist="38100" dir="2700000" algn="tl">
                    <a:srgbClr val="000000">
                      <a:alpha val="43137"/>
                    </a:srgbClr>
                  </a:outerShdw>
                </a:effectLst>
              </a:rPr>
              <a:t>- Children, obey your parents in the Lord, for this is right.</a:t>
            </a:r>
          </a:p>
          <a:p>
            <a:endParaRPr lang="en-US" sz="3200" dirty="0" smtClean="0">
              <a:solidFill>
                <a:schemeClr val="bg1"/>
              </a:solidFill>
              <a:effectLst>
                <a:outerShdw blurRad="38100" dist="38100" dir="2700000" algn="tl">
                  <a:srgbClr val="000000">
                    <a:alpha val="43137"/>
                  </a:srgbClr>
                </a:outerShdw>
              </a:effectLst>
            </a:endParaRPr>
          </a:p>
          <a:p>
            <a:r>
              <a:rPr lang="en-US" sz="2800" dirty="0">
                <a:solidFill>
                  <a:srgbClr val="FFCC00"/>
                </a:solidFill>
                <a:effectLst>
                  <a:outerShdw blurRad="38100" dist="38100" dir="2700000" algn="tl">
                    <a:srgbClr val="000000">
                      <a:alpha val="43137"/>
                    </a:srgbClr>
                  </a:outerShdw>
                </a:effectLst>
              </a:rPr>
              <a:t>Proverbs 1:8 (ESV)</a:t>
            </a:r>
            <a:r>
              <a:rPr lang="en-US" sz="3200" dirty="0" smtClean="0">
                <a:solidFill>
                  <a:schemeClr val="bg1"/>
                </a:solidFill>
                <a:effectLst>
                  <a:outerShdw blurRad="38100" dist="38100" dir="2700000" algn="tl">
                    <a:srgbClr val="000000">
                      <a:alpha val="43137"/>
                    </a:srgbClr>
                  </a:outerShdw>
                </a:effectLst>
              </a:rPr>
              <a:t> - Hear, my son, your father's instruction, and forsake not your mother's teaching.</a:t>
            </a:r>
          </a:p>
          <a:p>
            <a:endParaRPr lang="en-US" sz="3200" dirty="0" smtClean="0">
              <a:solidFill>
                <a:schemeClr val="bg1"/>
              </a:solidFill>
              <a:effectLst>
                <a:outerShdw blurRad="38100" dist="38100" dir="2700000" algn="tl">
                  <a:srgbClr val="000000">
                    <a:alpha val="43137"/>
                  </a:srgbClr>
                </a:outerShdw>
              </a:effectLst>
            </a:endParaRPr>
          </a:p>
        </p:txBody>
      </p:sp>
      <p:sp>
        <p:nvSpPr>
          <p:cNvPr id="2" name="Rectangle 1"/>
          <p:cNvSpPr/>
          <p:nvPr/>
        </p:nvSpPr>
        <p:spPr>
          <a:xfrm>
            <a:off x="4480116" y="135056572"/>
            <a:ext cx="183767" cy="0"/>
          </a:xfrm>
          <a:prstGeom prst="rect">
            <a:avLst/>
          </a:prstGeom>
        </p:spPr>
        <p:txBody>
          <a:bodyPr wrap="none">
            <a:spAutoFit/>
          </a:bodyPr>
          <a:lstStyle/>
          <a:p>
            <a:r>
              <a:rPr lang="en-US" dirty="0"/>
              <a:t>with your wives, and treat them with respect as the weaker partner and as heirs with you of the gracious gift of life . . .” (1 Peter 3:7). 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895974591"/>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43543" y="152400"/>
            <a:ext cx="8610600" cy="707886"/>
          </a:xfrm>
          <a:prstGeom prst="rect">
            <a:avLst/>
          </a:prstGeom>
          <a:noFill/>
          <a:effectLst>
            <a:outerShdw blurRad="50800" dist="38100" dir="8100000" algn="tr" rotWithShape="0">
              <a:prstClr val="black">
                <a:alpha val="40000"/>
              </a:prstClr>
            </a:outerShdw>
          </a:effectLst>
        </p:spPr>
        <p:txBody>
          <a:bodyPr wrap="square" rtlCol="0">
            <a:spAutoFit/>
          </a:bodyPr>
          <a:lstStyle/>
          <a:p>
            <a:pPr algn="ctr"/>
            <a:endParaRPr lang="en-US" sz="4000" dirty="0" smtClean="0">
              <a:solidFill>
                <a:schemeClr val="bg1"/>
              </a:solidFill>
              <a:effectLst>
                <a:outerShdw blurRad="38100" dist="38100" dir="2700000" algn="tl">
                  <a:srgbClr val="000000">
                    <a:alpha val="43137"/>
                  </a:srgbClr>
                </a:outerShdw>
              </a:effectLst>
            </a:endParaRPr>
          </a:p>
        </p:txBody>
      </p:sp>
      <p:sp>
        <p:nvSpPr>
          <p:cNvPr id="3" name="TextBox 2"/>
          <p:cNvSpPr txBox="1"/>
          <p:nvPr/>
        </p:nvSpPr>
        <p:spPr>
          <a:xfrm>
            <a:off x="18880" y="304800"/>
            <a:ext cx="8610600" cy="4832092"/>
          </a:xfrm>
          <a:prstGeom prst="rect">
            <a:avLst/>
          </a:prstGeom>
          <a:noFill/>
          <a:effectLst>
            <a:outerShdw blurRad="50800" dist="38100" dir="8100000" algn="tr" rotWithShape="0">
              <a:prstClr val="black">
                <a:alpha val="40000"/>
              </a:prstClr>
            </a:outerShdw>
          </a:effectLst>
        </p:spPr>
        <p:txBody>
          <a:bodyPr wrap="square" rtlCol="0">
            <a:spAutoFit/>
          </a:bodyPr>
          <a:lstStyle/>
          <a:p>
            <a:pPr algn="ctr"/>
            <a:endParaRPr lang="en-US" sz="4000" dirty="0" smtClean="0">
              <a:solidFill>
                <a:schemeClr val="bg1"/>
              </a:solidFill>
              <a:effectLst>
                <a:outerShdw blurRad="38100" dist="38100" dir="2700000" algn="tl">
                  <a:srgbClr val="000000">
                    <a:alpha val="43137"/>
                  </a:srgbClr>
                </a:outerShdw>
              </a:effectLst>
            </a:endParaRPr>
          </a:p>
          <a:p>
            <a:pPr algn="ctr"/>
            <a:endParaRPr lang="en-US" sz="4000" dirty="0">
              <a:solidFill>
                <a:schemeClr val="bg1"/>
              </a:solidFill>
              <a:effectLst>
                <a:outerShdw blurRad="38100" dist="38100" dir="2700000" algn="tl">
                  <a:srgbClr val="000000">
                    <a:alpha val="43137"/>
                  </a:srgbClr>
                </a:outerShdw>
              </a:effectLst>
            </a:endParaRPr>
          </a:p>
          <a:p>
            <a:pPr algn="ctr"/>
            <a:endParaRPr lang="en-US" sz="4000" dirty="0" smtClean="0">
              <a:solidFill>
                <a:schemeClr val="bg1"/>
              </a:solidFill>
              <a:effectLst>
                <a:outerShdw blurRad="38100" dist="38100" dir="2700000" algn="tl">
                  <a:srgbClr val="000000">
                    <a:alpha val="43137"/>
                  </a:srgbClr>
                </a:outerShdw>
              </a:effectLst>
            </a:endParaRPr>
          </a:p>
          <a:p>
            <a:pPr algn="ctr"/>
            <a:r>
              <a:rPr lang="en-US" sz="4000" dirty="0" smtClean="0">
                <a:solidFill>
                  <a:schemeClr val="bg1"/>
                </a:solidFill>
                <a:effectLst>
                  <a:outerShdw blurRad="38100" dist="38100" dir="2700000" algn="tl">
                    <a:srgbClr val="000000">
                      <a:alpha val="43137"/>
                    </a:srgbClr>
                  </a:outerShdw>
                </a:effectLst>
              </a:rPr>
              <a:t>"</a:t>
            </a:r>
            <a:r>
              <a:rPr lang="en-US" sz="4000" dirty="0">
                <a:solidFill>
                  <a:schemeClr val="bg1"/>
                </a:solidFill>
                <a:effectLst>
                  <a:outerShdw blurRad="38100" dist="38100" dir="2700000" algn="tl">
                    <a:srgbClr val="000000">
                      <a:alpha val="43137"/>
                    </a:srgbClr>
                  </a:outerShdw>
                </a:effectLst>
              </a:rPr>
              <a:t>I have come that they</a:t>
            </a:r>
            <a:r>
              <a:rPr lang="en-US" sz="4000" b="1" dirty="0">
                <a:solidFill>
                  <a:schemeClr val="bg1"/>
                </a:solidFill>
                <a:effectLst>
                  <a:outerShdw blurRad="38100" dist="38100" dir="2700000" algn="tl">
                    <a:srgbClr val="000000">
                      <a:alpha val="43137"/>
                    </a:srgbClr>
                  </a:outerShdw>
                </a:effectLst>
              </a:rPr>
              <a:t> (</a:t>
            </a:r>
            <a:r>
              <a:rPr lang="en-US" sz="4000" b="1" i="1" dirty="0">
                <a:solidFill>
                  <a:schemeClr val="bg1"/>
                </a:solidFill>
                <a:effectLst>
                  <a:outerShdw blurRad="38100" dist="38100" dir="2700000" algn="tl">
                    <a:srgbClr val="000000">
                      <a:alpha val="43137"/>
                    </a:srgbClr>
                  </a:outerShdw>
                </a:effectLst>
              </a:rPr>
              <a:t>you</a:t>
            </a:r>
            <a:r>
              <a:rPr lang="en-US" sz="4000" b="1" dirty="0">
                <a:solidFill>
                  <a:schemeClr val="bg1"/>
                </a:solidFill>
                <a:effectLst>
                  <a:outerShdw blurRad="38100" dist="38100" dir="2700000" algn="tl">
                    <a:srgbClr val="000000">
                      <a:alpha val="43137"/>
                    </a:srgbClr>
                  </a:outerShdw>
                </a:effectLst>
              </a:rPr>
              <a:t>) </a:t>
            </a:r>
            <a:r>
              <a:rPr lang="en-US" sz="4000" dirty="0">
                <a:solidFill>
                  <a:schemeClr val="bg1"/>
                </a:solidFill>
                <a:effectLst>
                  <a:outerShdw blurRad="38100" dist="38100" dir="2700000" algn="tl">
                    <a:srgbClr val="000000">
                      <a:alpha val="43137"/>
                    </a:srgbClr>
                  </a:outerShdw>
                </a:effectLst>
              </a:rPr>
              <a:t>may have life, and that they </a:t>
            </a:r>
            <a:r>
              <a:rPr lang="en-US" sz="4000" b="1" dirty="0">
                <a:solidFill>
                  <a:schemeClr val="bg1"/>
                </a:solidFill>
                <a:effectLst>
                  <a:outerShdw blurRad="38100" dist="38100" dir="2700000" algn="tl">
                    <a:srgbClr val="000000">
                      <a:alpha val="43137"/>
                    </a:srgbClr>
                  </a:outerShdw>
                </a:effectLst>
              </a:rPr>
              <a:t>(</a:t>
            </a:r>
            <a:r>
              <a:rPr lang="en-US" sz="4000" b="1" i="1" dirty="0">
                <a:solidFill>
                  <a:schemeClr val="bg1"/>
                </a:solidFill>
                <a:effectLst>
                  <a:outerShdw blurRad="38100" dist="38100" dir="2700000" algn="tl">
                    <a:srgbClr val="000000">
                      <a:alpha val="43137"/>
                    </a:srgbClr>
                  </a:outerShdw>
                </a:effectLst>
              </a:rPr>
              <a:t>you</a:t>
            </a:r>
            <a:r>
              <a:rPr lang="en-US" sz="4000" b="1" dirty="0">
                <a:solidFill>
                  <a:schemeClr val="bg1"/>
                </a:solidFill>
                <a:effectLst>
                  <a:outerShdw blurRad="38100" dist="38100" dir="2700000" algn="tl">
                    <a:srgbClr val="000000">
                      <a:alpha val="43137"/>
                    </a:srgbClr>
                  </a:outerShdw>
                </a:effectLst>
              </a:rPr>
              <a:t>) </a:t>
            </a:r>
            <a:r>
              <a:rPr lang="en-US" sz="4000" dirty="0">
                <a:solidFill>
                  <a:schemeClr val="bg1"/>
                </a:solidFill>
                <a:effectLst>
                  <a:outerShdw blurRad="38100" dist="38100" dir="2700000" algn="tl">
                    <a:srgbClr val="000000">
                      <a:alpha val="43137"/>
                    </a:srgbClr>
                  </a:outerShdw>
                </a:effectLst>
              </a:rPr>
              <a:t>may have it more </a:t>
            </a:r>
            <a:r>
              <a:rPr lang="en-US" sz="4000" dirty="0" smtClean="0">
                <a:solidFill>
                  <a:schemeClr val="bg1"/>
                </a:solidFill>
                <a:effectLst>
                  <a:outerShdw blurRad="38100" dist="38100" dir="2700000" algn="tl">
                    <a:srgbClr val="000000">
                      <a:alpha val="43137"/>
                    </a:srgbClr>
                  </a:outerShdw>
                </a:effectLst>
              </a:rPr>
              <a:t>abundantly.”</a:t>
            </a:r>
          </a:p>
          <a:p>
            <a:pPr algn="ctr"/>
            <a:r>
              <a:rPr lang="en-US" sz="2800" b="1" dirty="0">
                <a:solidFill>
                  <a:srgbClr val="FFCC00"/>
                </a:solidFill>
                <a:effectLst>
                  <a:outerShdw blurRad="38100" dist="38100" dir="2700000" algn="tl">
                    <a:srgbClr val="000000">
                      <a:alpha val="43137"/>
                    </a:srgbClr>
                  </a:outerShdw>
                </a:effectLst>
              </a:rPr>
              <a:t>John 10:10 </a:t>
            </a:r>
            <a:r>
              <a:rPr lang="en-US" sz="2800" b="1" dirty="0" smtClean="0">
                <a:solidFill>
                  <a:srgbClr val="FFCC00"/>
                </a:solidFill>
                <a:effectLst>
                  <a:outerShdw blurRad="38100" dist="38100" dir="2700000" algn="tl">
                    <a:srgbClr val="000000">
                      <a:alpha val="43137"/>
                    </a:srgbClr>
                  </a:outerShdw>
                </a:effectLst>
              </a:rPr>
              <a:t>(NKJV)</a:t>
            </a:r>
            <a:endParaRPr lang="en-US" sz="2800" b="1" dirty="0">
              <a:solidFill>
                <a:srgbClr val="FFCC00"/>
              </a:solidFill>
              <a:effectLst>
                <a:outerShdw blurRad="38100" dist="38100" dir="2700000" algn="tl">
                  <a:srgbClr val="000000">
                    <a:alpha val="43137"/>
                  </a:srgbClr>
                </a:outerShdw>
              </a:effectLst>
            </a:endParaRPr>
          </a:p>
          <a:p>
            <a:pPr algn="ctr"/>
            <a:endParaRPr lang="en-US" sz="4000" dirty="0" smtClean="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374079503"/>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43543" y="152400"/>
            <a:ext cx="8610600" cy="707886"/>
          </a:xfrm>
          <a:prstGeom prst="rect">
            <a:avLst/>
          </a:prstGeom>
          <a:noFill/>
          <a:effectLst>
            <a:outerShdw blurRad="50800" dist="38100" dir="8100000" algn="tr" rotWithShape="0">
              <a:prstClr val="black">
                <a:alpha val="40000"/>
              </a:prstClr>
            </a:outerShdw>
          </a:effectLst>
        </p:spPr>
        <p:txBody>
          <a:bodyPr wrap="square" rtlCol="0">
            <a:spAutoFit/>
          </a:bodyPr>
          <a:lstStyle/>
          <a:p>
            <a:pPr algn="ctr"/>
            <a:r>
              <a:rPr lang="en-US" sz="4000" b="1" dirty="0">
                <a:solidFill>
                  <a:srgbClr val="FFCC00"/>
                </a:solidFill>
                <a:effectLst>
                  <a:outerShdw blurRad="38100" dist="38100" dir="2700000" algn="tl">
                    <a:srgbClr val="000000">
                      <a:alpha val="43137"/>
                    </a:srgbClr>
                  </a:outerShdw>
                </a:effectLst>
              </a:rPr>
              <a:t>3. Parents, train your children.</a:t>
            </a:r>
            <a:endParaRPr lang="en-US" sz="4000" b="1" dirty="0" smtClean="0">
              <a:solidFill>
                <a:srgbClr val="FFCC00"/>
              </a:solidFill>
              <a:effectLst>
                <a:outerShdw blurRad="38100" dist="38100" dir="2700000" algn="tl">
                  <a:srgbClr val="000000">
                    <a:alpha val="43137"/>
                  </a:srgbClr>
                </a:outerShdw>
              </a:effectLst>
            </a:endParaRPr>
          </a:p>
        </p:txBody>
      </p:sp>
      <p:sp>
        <p:nvSpPr>
          <p:cNvPr id="3" name="TextBox 2"/>
          <p:cNvSpPr txBox="1"/>
          <p:nvPr/>
        </p:nvSpPr>
        <p:spPr>
          <a:xfrm>
            <a:off x="54429" y="1012685"/>
            <a:ext cx="8610600" cy="7355860"/>
          </a:xfrm>
          <a:prstGeom prst="rect">
            <a:avLst/>
          </a:prstGeom>
          <a:noFill/>
          <a:effectLst>
            <a:outerShdw blurRad="50800" dist="38100" dir="8100000" algn="tr" rotWithShape="0">
              <a:prstClr val="black">
                <a:alpha val="40000"/>
              </a:prstClr>
            </a:outerShdw>
          </a:effectLst>
        </p:spPr>
        <p:txBody>
          <a:bodyPr wrap="square" rtlCol="0">
            <a:spAutoFit/>
          </a:bodyPr>
          <a:lstStyle/>
          <a:p>
            <a:endParaRPr lang="en-US" sz="3200" dirty="0" smtClean="0">
              <a:solidFill>
                <a:schemeClr val="bg1"/>
              </a:solidFill>
              <a:effectLst>
                <a:outerShdw blurRad="38100" dist="38100" dir="2700000" algn="tl">
                  <a:srgbClr val="000000">
                    <a:alpha val="43137"/>
                  </a:srgbClr>
                </a:outerShdw>
              </a:effectLst>
            </a:endParaRPr>
          </a:p>
          <a:p>
            <a:endParaRPr lang="en-US" sz="3200" dirty="0">
              <a:solidFill>
                <a:schemeClr val="bg1"/>
              </a:solidFill>
              <a:effectLst>
                <a:outerShdw blurRad="38100" dist="38100" dir="2700000" algn="tl">
                  <a:srgbClr val="000000">
                    <a:alpha val="43137"/>
                  </a:srgbClr>
                </a:outerShdw>
              </a:effectLst>
            </a:endParaRPr>
          </a:p>
          <a:p>
            <a:pPr algn="ctr"/>
            <a:r>
              <a:rPr lang="en-US" sz="3200" dirty="0" smtClean="0">
                <a:solidFill>
                  <a:schemeClr val="bg1"/>
                </a:solidFill>
                <a:effectLst>
                  <a:outerShdw blurRad="38100" dist="38100" dir="2700000" algn="tl">
                    <a:srgbClr val="000000">
                      <a:alpha val="43137"/>
                    </a:srgbClr>
                  </a:outerShdw>
                </a:effectLst>
              </a:rPr>
              <a:t>Train </a:t>
            </a:r>
            <a:r>
              <a:rPr lang="en-US" sz="3200" dirty="0">
                <a:solidFill>
                  <a:schemeClr val="bg1"/>
                </a:solidFill>
                <a:effectLst>
                  <a:outerShdw blurRad="38100" dist="38100" dir="2700000" algn="tl">
                    <a:srgbClr val="000000">
                      <a:alpha val="43137"/>
                    </a:srgbClr>
                  </a:outerShdw>
                </a:effectLst>
              </a:rPr>
              <a:t>up a child in the way he should go, even when he is old he will not depart from </a:t>
            </a:r>
            <a:r>
              <a:rPr lang="en-US" sz="3200" dirty="0" smtClean="0">
                <a:solidFill>
                  <a:schemeClr val="bg1"/>
                </a:solidFill>
                <a:effectLst>
                  <a:outerShdw blurRad="38100" dist="38100" dir="2700000" algn="tl">
                    <a:srgbClr val="000000">
                      <a:alpha val="43137"/>
                    </a:srgbClr>
                  </a:outerShdw>
                </a:effectLst>
              </a:rPr>
              <a:t>it.</a:t>
            </a:r>
          </a:p>
          <a:p>
            <a:pPr algn="ctr"/>
            <a:r>
              <a:rPr lang="en-US" sz="3200" dirty="0" smtClean="0">
                <a:solidFill>
                  <a:srgbClr val="FFCC00"/>
                </a:solidFill>
                <a:effectLst>
                  <a:outerShdw blurRad="38100" dist="38100" dir="2700000" algn="tl">
                    <a:srgbClr val="000000">
                      <a:alpha val="43137"/>
                    </a:srgbClr>
                  </a:outerShdw>
                </a:effectLst>
              </a:rPr>
              <a:t>Proverbs 22:6</a:t>
            </a:r>
          </a:p>
          <a:p>
            <a:r>
              <a:rPr lang="en-US" sz="3200" dirty="0" smtClean="0">
                <a:solidFill>
                  <a:schemeClr val="bg1"/>
                </a:solidFill>
                <a:effectLst>
                  <a:outerShdw blurRad="38100" dist="38100" dir="2700000" algn="tl">
                    <a:srgbClr val="000000">
                      <a:alpha val="43137"/>
                    </a:srgbClr>
                  </a:outerShdw>
                </a:effectLst>
              </a:rPr>
              <a:t>							</a:t>
            </a:r>
            <a:endParaRPr lang="en-US" sz="2000" dirty="0" smtClean="0">
              <a:solidFill>
                <a:schemeClr val="bg1"/>
              </a:solidFill>
              <a:effectLst>
                <a:outerShdw blurRad="38100" dist="38100" dir="2700000" algn="tl">
                  <a:srgbClr val="000000">
                    <a:alpha val="43137"/>
                  </a:srgbClr>
                </a:outerShdw>
              </a:effectLst>
            </a:endParaRPr>
          </a:p>
          <a:p>
            <a:endParaRPr lang="en-US" sz="2000" dirty="0">
              <a:solidFill>
                <a:schemeClr val="bg1"/>
              </a:solidFill>
              <a:effectLst>
                <a:outerShdw blurRad="38100" dist="38100" dir="2700000" algn="tl">
                  <a:srgbClr val="000000">
                    <a:alpha val="43137"/>
                  </a:srgbClr>
                </a:outerShdw>
              </a:effectLst>
            </a:endParaRPr>
          </a:p>
          <a:p>
            <a:endParaRPr lang="en-US" sz="2000" dirty="0" smtClean="0">
              <a:solidFill>
                <a:schemeClr val="bg1"/>
              </a:solidFill>
              <a:effectLst>
                <a:outerShdw blurRad="38100" dist="38100" dir="2700000" algn="tl">
                  <a:srgbClr val="000000">
                    <a:alpha val="43137"/>
                  </a:srgbClr>
                </a:outerShdw>
              </a:effectLst>
            </a:endParaRPr>
          </a:p>
          <a:p>
            <a:endParaRPr lang="en-US" sz="2000" dirty="0">
              <a:solidFill>
                <a:schemeClr val="bg1"/>
              </a:solidFill>
              <a:effectLst>
                <a:outerShdw blurRad="38100" dist="38100" dir="2700000" algn="tl">
                  <a:srgbClr val="000000">
                    <a:alpha val="43137"/>
                  </a:srgbClr>
                </a:outerShdw>
              </a:effectLst>
            </a:endParaRPr>
          </a:p>
          <a:p>
            <a:endParaRPr lang="en-US" sz="2000" dirty="0" smtClean="0">
              <a:solidFill>
                <a:schemeClr val="bg1"/>
              </a:solidFill>
              <a:effectLst>
                <a:outerShdw blurRad="38100" dist="38100" dir="2700000" algn="tl">
                  <a:srgbClr val="000000">
                    <a:alpha val="43137"/>
                  </a:srgbClr>
                </a:outerShdw>
              </a:effectLst>
            </a:endParaRPr>
          </a:p>
          <a:p>
            <a:endParaRPr lang="en-US" sz="2000" dirty="0">
              <a:solidFill>
                <a:schemeClr val="bg1"/>
              </a:solidFill>
              <a:effectLst>
                <a:outerShdw blurRad="38100" dist="38100" dir="2700000" algn="tl">
                  <a:srgbClr val="000000">
                    <a:alpha val="43137"/>
                  </a:srgbClr>
                </a:outerShdw>
              </a:effectLst>
            </a:endParaRPr>
          </a:p>
          <a:p>
            <a:endParaRPr lang="en-US" sz="2000" dirty="0" smtClean="0">
              <a:solidFill>
                <a:schemeClr val="bg1"/>
              </a:solidFill>
              <a:effectLst>
                <a:outerShdw blurRad="38100" dist="38100" dir="2700000" algn="tl">
                  <a:srgbClr val="000000">
                    <a:alpha val="43137"/>
                  </a:srgbClr>
                </a:outerShdw>
              </a:effectLst>
            </a:endParaRPr>
          </a:p>
          <a:p>
            <a:endParaRPr lang="en-US" sz="2000" dirty="0">
              <a:solidFill>
                <a:schemeClr val="bg1"/>
              </a:solidFill>
              <a:effectLst>
                <a:outerShdw blurRad="38100" dist="38100" dir="2700000" algn="tl">
                  <a:srgbClr val="000000">
                    <a:alpha val="43137"/>
                  </a:srgbClr>
                </a:outerShdw>
              </a:effectLst>
            </a:endParaRPr>
          </a:p>
          <a:p>
            <a:endParaRPr lang="en-US" sz="2000" dirty="0" smtClean="0">
              <a:solidFill>
                <a:schemeClr val="bg1"/>
              </a:solidFill>
              <a:effectLst>
                <a:outerShdw blurRad="38100" dist="38100" dir="2700000" algn="tl">
                  <a:srgbClr val="000000">
                    <a:alpha val="43137"/>
                  </a:srgbClr>
                </a:outerShdw>
              </a:effectLst>
            </a:endParaRPr>
          </a:p>
          <a:p>
            <a:endParaRPr lang="en-US" sz="2000" dirty="0">
              <a:solidFill>
                <a:schemeClr val="bg1"/>
              </a:solidFill>
              <a:effectLst>
                <a:outerShdw blurRad="38100" dist="38100" dir="2700000" algn="tl">
                  <a:srgbClr val="000000">
                    <a:alpha val="43137"/>
                  </a:srgbClr>
                </a:outerShdw>
              </a:effectLst>
            </a:endParaRPr>
          </a:p>
          <a:p>
            <a:endParaRPr lang="en-US" sz="2000" dirty="0" smtClean="0">
              <a:solidFill>
                <a:schemeClr val="bg1"/>
              </a:solidFill>
              <a:effectLst>
                <a:outerShdw blurRad="38100" dist="38100" dir="2700000" algn="tl">
                  <a:srgbClr val="000000">
                    <a:alpha val="43137"/>
                  </a:srgbClr>
                </a:outerShdw>
              </a:effectLst>
            </a:endParaRPr>
          </a:p>
          <a:p>
            <a:endParaRPr lang="en-US" sz="2000" dirty="0">
              <a:solidFill>
                <a:schemeClr val="bg1"/>
              </a:solidFill>
              <a:effectLst>
                <a:outerShdw blurRad="38100" dist="38100" dir="2700000" algn="tl">
                  <a:srgbClr val="000000">
                    <a:alpha val="43137"/>
                  </a:srgbClr>
                </a:outerShdw>
              </a:effectLst>
            </a:endParaRPr>
          </a:p>
          <a:p>
            <a:endParaRPr lang="en-US" sz="2000" dirty="0" smtClean="0">
              <a:solidFill>
                <a:schemeClr val="bg1"/>
              </a:solidFill>
              <a:effectLst>
                <a:outerShdw blurRad="38100" dist="38100" dir="2700000" algn="tl">
                  <a:srgbClr val="000000">
                    <a:alpha val="43137"/>
                  </a:srgbClr>
                </a:outerShdw>
              </a:effectLst>
            </a:endParaRPr>
          </a:p>
          <a:p>
            <a:endParaRPr lang="en-US" sz="2000" dirty="0">
              <a:solidFill>
                <a:schemeClr val="bg1"/>
              </a:solidFill>
              <a:effectLst>
                <a:outerShdw blurRad="38100" dist="38100" dir="2700000" algn="tl">
                  <a:srgbClr val="000000">
                    <a:alpha val="43137"/>
                  </a:srgbClr>
                </a:outerShdw>
              </a:effectLst>
            </a:endParaRPr>
          </a:p>
          <a:p>
            <a:endParaRPr lang="en-US" sz="2000" dirty="0" smtClean="0">
              <a:solidFill>
                <a:schemeClr val="bg1"/>
              </a:solidFill>
              <a:effectLst>
                <a:outerShdw blurRad="38100" dist="38100" dir="2700000" algn="tl">
                  <a:srgbClr val="000000">
                    <a:alpha val="43137"/>
                  </a:srgbClr>
                </a:outerShdw>
              </a:effectLst>
            </a:endParaRPr>
          </a:p>
        </p:txBody>
      </p:sp>
      <p:sp>
        <p:nvSpPr>
          <p:cNvPr id="2" name="Rectangle 1"/>
          <p:cNvSpPr/>
          <p:nvPr/>
        </p:nvSpPr>
        <p:spPr>
          <a:xfrm>
            <a:off x="4480116" y="135056572"/>
            <a:ext cx="183767" cy="0"/>
          </a:xfrm>
          <a:prstGeom prst="rect">
            <a:avLst/>
          </a:prstGeom>
        </p:spPr>
        <p:txBody>
          <a:bodyPr wrap="none">
            <a:spAutoFit/>
          </a:bodyPr>
          <a:lstStyle/>
          <a:p>
            <a:r>
              <a:rPr lang="en-US" dirty="0"/>
              <a:t>with your wives, and treat them with respect as the weaker partner and as heirs with you of the gracious gift of life . . .” (1 Peter 3:7). 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075074762"/>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43543" y="152400"/>
            <a:ext cx="8610600" cy="707886"/>
          </a:xfrm>
          <a:prstGeom prst="rect">
            <a:avLst/>
          </a:prstGeom>
          <a:noFill/>
          <a:effectLst>
            <a:outerShdw blurRad="50800" dist="38100" dir="8100000" algn="tr" rotWithShape="0">
              <a:prstClr val="black">
                <a:alpha val="40000"/>
              </a:prstClr>
            </a:outerShdw>
          </a:effectLst>
        </p:spPr>
        <p:txBody>
          <a:bodyPr wrap="square" rtlCol="0">
            <a:spAutoFit/>
          </a:bodyPr>
          <a:lstStyle/>
          <a:p>
            <a:pPr algn="ctr"/>
            <a:r>
              <a:rPr lang="en-US" sz="4000" b="1" dirty="0">
                <a:solidFill>
                  <a:srgbClr val="FFCC00"/>
                </a:solidFill>
                <a:effectLst>
                  <a:outerShdw blurRad="38100" dist="38100" dir="2700000" algn="tl">
                    <a:srgbClr val="000000">
                      <a:alpha val="43137"/>
                    </a:srgbClr>
                  </a:outerShdw>
                </a:effectLst>
              </a:rPr>
              <a:t>3. Parents, train your </a:t>
            </a:r>
            <a:r>
              <a:rPr lang="en-US" sz="4000" b="1" dirty="0" smtClean="0">
                <a:solidFill>
                  <a:srgbClr val="FFCC00"/>
                </a:solidFill>
                <a:effectLst>
                  <a:outerShdw blurRad="38100" dist="38100" dir="2700000" algn="tl">
                    <a:srgbClr val="000000">
                      <a:alpha val="43137"/>
                    </a:srgbClr>
                  </a:outerShdw>
                </a:effectLst>
              </a:rPr>
              <a:t>children</a:t>
            </a:r>
          </a:p>
        </p:txBody>
      </p:sp>
      <p:sp>
        <p:nvSpPr>
          <p:cNvPr id="3" name="TextBox 2"/>
          <p:cNvSpPr txBox="1"/>
          <p:nvPr/>
        </p:nvSpPr>
        <p:spPr>
          <a:xfrm>
            <a:off x="54429" y="1012685"/>
            <a:ext cx="8610600" cy="7017305"/>
          </a:xfrm>
          <a:prstGeom prst="rect">
            <a:avLst/>
          </a:prstGeom>
          <a:noFill/>
          <a:effectLst>
            <a:outerShdw blurRad="50800" dist="38100" dir="8100000" algn="tr" rotWithShape="0">
              <a:prstClr val="black">
                <a:alpha val="40000"/>
              </a:prstClr>
            </a:outerShdw>
          </a:effectLst>
        </p:spPr>
        <p:txBody>
          <a:bodyPr wrap="square" rtlCol="0">
            <a:spAutoFit/>
          </a:bodyPr>
          <a:lstStyle/>
          <a:p>
            <a:endParaRPr lang="en-US" sz="3200" dirty="0" smtClean="0">
              <a:solidFill>
                <a:schemeClr val="bg1"/>
              </a:solidFill>
              <a:effectLst>
                <a:outerShdw blurRad="38100" dist="38100" dir="2700000" algn="tl">
                  <a:srgbClr val="000000">
                    <a:alpha val="43137"/>
                  </a:srgbClr>
                </a:outerShdw>
              </a:effectLst>
            </a:endParaRPr>
          </a:p>
          <a:p>
            <a:pPr algn="ctr"/>
            <a:r>
              <a:rPr lang="en-US" sz="3200" dirty="0" smtClean="0">
                <a:solidFill>
                  <a:schemeClr val="bg1"/>
                </a:solidFill>
                <a:effectLst>
                  <a:outerShdw blurRad="38100" dist="38100" dir="2700000" algn="tl">
                    <a:srgbClr val="000000">
                      <a:alpha val="43137"/>
                    </a:srgbClr>
                  </a:outerShdw>
                </a:effectLst>
              </a:rPr>
              <a:t>Hear</a:t>
            </a:r>
            <a:r>
              <a:rPr lang="en-US" sz="3200" dirty="0">
                <a:solidFill>
                  <a:schemeClr val="bg1"/>
                </a:solidFill>
                <a:effectLst>
                  <a:outerShdw blurRad="38100" dist="38100" dir="2700000" algn="tl">
                    <a:srgbClr val="000000">
                      <a:alpha val="43137"/>
                    </a:srgbClr>
                  </a:outerShdw>
                </a:effectLst>
              </a:rPr>
              <a:t>, O Israel! The Lord is our God, the Lord is one! You shall love the Lord your God with all your heart and with all your soul and with all your might. These words, which I am commanding you today, shall be on your heart. You shall teach them diligently to your sons and shall talk of them when you sit in your house and when you walk by the way and when you lie down and when you rise </a:t>
            </a:r>
            <a:r>
              <a:rPr lang="en-US" sz="3200" dirty="0" smtClean="0">
                <a:solidFill>
                  <a:schemeClr val="bg1"/>
                </a:solidFill>
                <a:effectLst>
                  <a:outerShdw blurRad="38100" dist="38100" dir="2700000" algn="tl">
                    <a:srgbClr val="000000">
                      <a:alpha val="43137"/>
                    </a:srgbClr>
                  </a:outerShdw>
                </a:effectLst>
              </a:rPr>
              <a:t>up. </a:t>
            </a:r>
          </a:p>
          <a:p>
            <a:r>
              <a:rPr lang="en-US" sz="2800" dirty="0" smtClean="0">
                <a:solidFill>
                  <a:srgbClr val="FFCC00"/>
                </a:solidFill>
                <a:effectLst>
                  <a:outerShdw blurRad="38100" dist="38100" dir="2700000" algn="tl">
                    <a:srgbClr val="000000">
                      <a:alpha val="43137"/>
                    </a:srgbClr>
                  </a:outerShdw>
                </a:effectLst>
              </a:rPr>
              <a:t>Deuteronomy 6:4-7</a:t>
            </a:r>
            <a:r>
              <a:rPr lang="en-US" sz="2800" dirty="0" smtClean="0">
                <a:solidFill>
                  <a:schemeClr val="bg1"/>
                </a:solidFill>
                <a:effectLst>
                  <a:outerShdw blurRad="38100" dist="38100" dir="2700000" algn="tl">
                    <a:srgbClr val="000000">
                      <a:alpha val="43137"/>
                    </a:srgbClr>
                  </a:outerShdw>
                </a:effectLst>
              </a:rPr>
              <a:t>	</a:t>
            </a:r>
            <a:r>
              <a:rPr lang="en-US" sz="2000" dirty="0" smtClean="0">
                <a:solidFill>
                  <a:schemeClr val="bg1"/>
                </a:solidFill>
                <a:effectLst>
                  <a:outerShdw blurRad="38100" dist="38100" dir="2700000" algn="tl">
                    <a:srgbClr val="000000">
                      <a:alpha val="43137"/>
                    </a:srgbClr>
                  </a:outerShdw>
                </a:effectLst>
              </a:rPr>
              <a:t>				</a:t>
            </a:r>
          </a:p>
          <a:p>
            <a:endParaRPr lang="en-US" sz="2000" dirty="0">
              <a:solidFill>
                <a:schemeClr val="bg1"/>
              </a:solidFill>
              <a:effectLst>
                <a:outerShdw blurRad="38100" dist="38100" dir="2700000" algn="tl">
                  <a:srgbClr val="000000">
                    <a:alpha val="43137"/>
                  </a:srgbClr>
                </a:outerShdw>
              </a:effectLst>
            </a:endParaRPr>
          </a:p>
          <a:p>
            <a:endParaRPr lang="en-US" sz="2000" dirty="0" smtClean="0">
              <a:solidFill>
                <a:schemeClr val="bg1"/>
              </a:solidFill>
              <a:effectLst>
                <a:outerShdw blurRad="38100" dist="38100" dir="2700000" algn="tl">
                  <a:srgbClr val="000000">
                    <a:alpha val="43137"/>
                  </a:srgbClr>
                </a:outerShdw>
              </a:effectLst>
            </a:endParaRPr>
          </a:p>
          <a:p>
            <a:endParaRPr lang="en-US" sz="2000" dirty="0">
              <a:solidFill>
                <a:schemeClr val="bg1"/>
              </a:solidFill>
              <a:effectLst>
                <a:outerShdw blurRad="38100" dist="38100" dir="2700000" algn="tl">
                  <a:srgbClr val="000000">
                    <a:alpha val="43137"/>
                  </a:srgbClr>
                </a:outerShdw>
              </a:effectLst>
            </a:endParaRPr>
          </a:p>
          <a:p>
            <a:endParaRPr lang="en-US" sz="2000" dirty="0" smtClean="0">
              <a:solidFill>
                <a:schemeClr val="bg1"/>
              </a:solidFill>
              <a:effectLst>
                <a:outerShdw blurRad="38100" dist="38100" dir="2700000" algn="tl">
                  <a:srgbClr val="000000">
                    <a:alpha val="43137"/>
                  </a:srgbClr>
                </a:outerShdw>
              </a:effectLst>
            </a:endParaRPr>
          </a:p>
          <a:p>
            <a:endParaRPr lang="en-US" sz="2000" dirty="0">
              <a:solidFill>
                <a:schemeClr val="bg1"/>
              </a:solidFill>
              <a:effectLst>
                <a:outerShdw blurRad="38100" dist="38100" dir="2700000" algn="tl">
                  <a:srgbClr val="000000">
                    <a:alpha val="43137"/>
                  </a:srgbClr>
                </a:outerShdw>
              </a:effectLst>
            </a:endParaRPr>
          </a:p>
          <a:p>
            <a:endParaRPr lang="en-US" sz="2000" dirty="0" smtClean="0">
              <a:solidFill>
                <a:schemeClr val="bg1"/>
              </a:solidFill>
              <a:effectLst>
                <a:outerShdw blurRad="38100" dist="38100" dir="2700000" algn="tl">
                  <a:srgbClr val="000000">
                    <a:alpha val="43137"/>
                  </a:srgbClr>
                </a:outerShdw>
              </a:effectLst>
            </a:endParaRPr>
          </a:p>
          <a:p>
            <a:endParaRPr lang="en-US" sz="1400" dirty="0" smtClean="0">
              <a:solidFill>
                <a:schemeClr val="bg1"/>
              </a:solidFill>
              <a:effectLst>
                <a:outerShdw blurRad="38100" dist="38100" dir="2700000" algn="tl">
                  <a:srgbClr val="000000">
                    <a:alpha val="43137"/>
                  </a:srgbClr>
                </a:outerShdw>
              </a:effectLst>
            </a:endParaRPr>
          </a:p>
        </p:txBody>
      </p:sp>
      <p:sp>
        <p:nvSpPr>
          <p:cNvPr id="2" name="Rectangle 1"/>
          <p:cNvSpPr/>
          <p:nvPr/>
        </p:nvSpPr>
        <p:spPr>
          <a:xfrm>
            <a:off x="4480116" y="135056572"/>
            <a:ext cx="183767" cy="0"/>
          </a:xfrm>
          <a:prstGeom prst="rect">
            <a:avLst/>
          </a:prstGeom>
        </p:spPr>
        <p:txBody>
          <a:bodyPr wrap="none">
            <a:spAutoFit/>
          </a:bodyPr>
          <a:lstStyle/>
          <a:p>
            <a:r>
              <a:rPr lang="en-US" dirty="0"/>
              <a:t>with your wives, and treat them with respect as the weaker partner and as heirs with you of the gracious gift of life . . .” (1 Peter 3:7). 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217707088"/>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43543" y="152400"/>
            <a:ext cx="8610600" cy="707886"/>
          </a:xfrm>
          <a:prstGeom prst="rect">
            <a:avLst/>
          </a:prstGeom>
          <a:noFill/>
          <a:effectLst>
            <a:outerShdw blurRad="50800" dist="38100" dir="8100000" algn="tr" rotWithShape="0">
              <a:prstClr val="black">
                <a:alpha val="40000"/>
              </a:prstClr>
            </a:outerShdw>
          </a:effectLst>
        </p:spPr>
        <p:txBody>
          <a:bodyPr wrap="square" rtlCol="0">
            <a:spAutoFit/>
          </a:bodyPr>
          <a:lstStyle/>
          <a:p>
            <a:pPr algn="ctr"/>
            <a:r>
              <a:rPr lang="en-US" sz="4000" b="1" dirty="0">
                <a:solidFill>
                  <a:srgbClr val="FFCC00"/>
                </a:solidFill>
                <a:effectLst>
                  <a:outerShdw blurRad="38100" dist="38100" dir="2700000" algn="tl">
                    <a:srgbClr val="000000">
                      <a:alpha val="43137"/>
                    </a:srgbClr>
                  </a:outerShdw>
                </a:effectLst>
              </a:rPr>
              <a:t>3. Parents, train your </a:t>
            </a:r>
            <a:r>
              <a:rPr lang="en-US" sz="4000" b="1" dirty="0" smtClean="0">
                <a:solidFill>
                  <a:srgbClr val="FFCC00"/>
                </a:solidFill>
                <a:effectLst>
                  <a:outerShdw blurRad="38100" dist="38100" dir="2700000" algn="tl">
                    <a:srgbClr val="000000">
                      <a:alpha val="43137"/>
                    </a:srgbClr>
                  </a:outerShdw>
                </a:effectLst>
              </a:rPr>
              <a:t>children</a:t>
            </a:r>
          </a:p>
        </p:txBody>
      </p:sp>
      <p:sp>
        <p:nvSpPr>
          <p:cNvPr id="3" name="TextBox 2"/>
          <p:cNvSpPr txBox="1"/>
          <p:nvPr/>
        </p:nvSpPr>
        <p:spPr>
          <a:xfrm>
            <a:off x="54429" y="1012685"/>
            <a:ext cx="8610600" cy="8132996"/>
          </a:xfrm>
          <a:prstGeom prst="rect">
            <a:avLst/>
          </a:prstGeom>
          <a:noFill/>
          <a:effectLst>
            <a:outerShdw blurRad="50800" dist="38100" dir="8100000" algn="tr" rotWithShape="0">
              <a:prstClr val="black">
                <a:alpha val="40000"/>
              </a:prstClr>
            </a:outerShdw>
          </a:effectLst>
        </p:spPr>
        <p:txBody>
          <a:bodyPr wrap="square" rtlCol="0">
            <a:spAutoFit/>
          </a:bodyPr>
          <a:lstStyle/>
          <a:p>
            <a:endParaRPr lang="en-US" sz="3200" dirty="0" smtClean="0">
              <a:solidFill>
                <a:schemeClr val="bg1"/>
              </a:solidFill>
              <a:effectLst>
                <a:outerShdw blurRad="38100" dist="38100" dir="2700000" algn="tl">
                  <a:srgbClr val="000000">
                    <a:alpha val="43137"/>
                  </a:srgbClr>
                </a:outerShdw>
              </a:effectLst>
            </a:endParaRPr>
          </a:p>
          <a:p>
            <a:endParaRPr lang="en-US" sz="3200" dirty="0">
              <a:solidFill>
                <a:schemeClr val="bg1"/>
              </a:solidFill>
              <a:effectLst>
                <a:outerShdw blurRad="38100" dist="38100" dir="2700000" algn="tl">
                  <a:srgbClr val="000000">
                    <a:alpha val="43137"/>
                  </a:srgbClr>
                </a:outerShdw>
              </a:effectLst>
            </a:endParaRPr>
          </a:p>
          <a:p>
            <a:pPr algn="ctr"/>
            <a:r>
              <a:rPr lang="en-US" sz="4000" dirty="0" smtClean="0">
                <a:solidFill>
                  <a:schemeClr val="bg1"/>
                </a:solidFill>
                <a:effectLst>
                  <a:outerShdw blurRad="38100" dist="38100" dir="2700000" algn="tl">
                    <a:srgbClr val="000000">
                      <a:alpha val="43137"/>
                    </a:srgbClr>
                  </a:outerShdw>
                </a:effectLst>
              </a:rPr>
              <a:t>Fathers </a:t>
            </a:r>
            <a:r>
              <a:rPr lang="en-US" sz="4000" dirty="0">
                <a:solidFill>
                  <a:schemeClr val="bg1"/>
                </a:solidFill>
                <a:effectLst>
                  <a:outerShdw blurRad="38100" dist="38100" dir="2700000" algn="tl">
                    <a:srgbClr val="000000">
                      <a:alpha val="43137"/>
                    </a:srgbClr>
                  </a:outerShdw>
                </a:effectLst>
              </a:rPr>
              <a:t>. . . bring them (children) up in the discipline and instruction of </a:t>
            </a:r>
            <a:endParaRPr lang="en-US" sz="4000" dirty="0" smtClean="0">
              <a:solidFill>
                <a:schemeClr val="bg1"/>
              </a:solidFill>
              <a:effectLst>
                <a:outerShdw blurRad="38100" dist="38100" dir="2700000" algn="tl">
                  <a:srgbClr val="000000">
                    <a:alpha val="43137"/>
                  </a:srgbClr>
                </a:outerShdw>
              </a:effectLst>
            </a:endParaRPr>
          </a:p>
          <a:p>
            <a:pPr algn="ctr"/>
            <a:r>
              <a:rPr lang="en-US" sz="4000" dirty="0" smtClean="0">
                <a:solidFill>
                  <a:schemeClr val="bg1"/>
                </a:solidFill>
                <a:effectLst>
                  <a:outerShdw blurRad="38100" dist="38100" dir="2700000" algn="tl">
                    <a:srgbClr val="000000">
                      <a:alpha val="43137"/>
                    </a:srgbClr>
                  </a:outerShdw>
                </a:effectLst>
              </a:rPr>
              <a:t>the Lord.</a:t>
            </a:r>
          </a:p>
          <a:p>
            <a:pPr algn="ctr"/>
            <a:r>
              <a:rPr lang="en-US" sz="2800" dirty="0" smtClean="0">
                <a:solidFill>
                  <a:srgbClr val="FFCC00"/>
                </a:solidFill>
                <a:effectLst>
                  <a:outerShdw blurRad="38100" dist="38100" dir="2700000" algn="tl">
                    <a:srgbClr val="000000">
                      <a:alpha val="43137"/>
                    </a:srgbClr>
                  </a:outerShdw>
                </a:effectLst>
              </a:rPr>
              <a:t>Ephesians 6: 4</a:t>
            </a:r>
          </a:p>
          <a:p>
            <a:r>
              <a:rPr lang="en-US" sz="2000" dirty="0" smtClean="0">
                <a:solidFill>
                  <a:schemeClr val="bg1"/>
                </a:solidFill>
                <a:effectLst>
                  <a:outerShdw blurRad="38100" dist="38100" dir="2700000" algn="tl">
                    <a:srgbClr val="000000">
                      <a:alpha val="43137"/>
                    </a:srgbClr>
                  </a:outerShdw>
                </a:effectLst>
              </a:rPr>
              <a:t>							</a:t>
            </a:r>
          </a:p>
          <a:p>
            <a:endParaRPr lang="en-US" sz="2000" dirty="0">
              <a:solidFill>
                <a:schemeClr val="bg1"/>
              </a:solidFill>
              <a:effectLst>
                <a:outerShdw blurRad="38100" dist="38100" dir="2700000" algn="tl">
                  <a:srgbClr val="000000">
                    <a:alpha val="43137"/>
                  </a:srgbClr>
                </a:outerShdw>
              </a:effectLst>
            </a:endParaRPr>
          </a:p>
          <a:p>
            <a:endParaRPr lang="en-US" sz="2000" dirty="0" smtClean="0">
              <a:solidFill>
                <a:schemeClr val="bg1"/>
              </a:solidFill>
              <a:effectLst>
                <a:outerShdw blurRad="38100" dist="38100" dir="2700000" algn="tl">
                  <a:srgbClr val="000000">
                    <a:alpha val="43137"/>
                  </a:srgbClr>
                </a:outerShdw>
              </a:effectLst>
            </a:endParaRPr>
          </a:p>
          <a:p>
            <a:endParaRPr lang="en-US" sz="2000" dirty="0">
              <a:solidFill>
                <a:schemeClr val="bg1"/>
              </a:solidFill>
              <a:effectLst>
                <a:outerShdw blurRad="38100" dist="38100" dir="2700000" algn="tl">
                  <a:srgbClr val="000000">
                    <a:alpha val="43137"/>
                  </a:srgbClr>
                </a:outerShdw>
              </a:effectLst>
            </a:endParaRPr>
          </a:p>
          <a:p>
            <a:endParaRPr lang="en-US" sz="2000" dirty="0" smtClean="0">
              <a:solidFill>
                <a:schemeClr val="bg1"/>
              </a:solidFill>
              <a:effectLst>
                <a:outerShdw blurRad="38100" dist="38100" dir="2700000" algn="tl">
                  <a:srgbClr val="000000">
                    <a:alpha val="43137"/>
                  </a:srgbClr>
                </a:outerShdw>
              </a:effectLst>
            </a:endParaRPr>
          </a:p>
          <a:p>
            <a:endParaRPr lang="en-US" sz="2000" dirty="0">
              <a:solidFill>
                <a:schemeClr val="bg1"/>
              </a:solidFill>
              <a:effectLst>
                <a:outerShdw blurRad="38100" dist="38100" dir="2700000" algn="tl">
                  <a:srgbClr val="000000">
                    <a:alpha val="43137"/>
                  </a:srgbClr>
                </a:outerShdw>
              </a:effectLst>
            </a:endParaRPr>
          </a:p>
          <a:p>
            <a:endParaRPr lang="en-US" sz="2000" dirty="0" smtClean="0">
              <a:solidFill>
                <a:schemeClr val="bg1"/>
              </a:solidFill>
              <a:effectLst>
                <a:outerShdw blurRad="38100" dist="38100" dir="2700000" algn="tl">
                  <a:srgbClr val="000000">
                    <a:alpha val="43137"/>
                  </a:srgbClr>
                </a:outerShdw>
              </a:effectLst>
            </a:endParaRPr>
          </a:p>
          <a:p>
            <a:endParaRPr lang="en-US" sz="2000" dirty="0">
              <a:solidFill>
                <a:schemeClr val="bg1"/>
              </a:solidFill>
              <a:effectLst>
                <a:outerShdw blurRad="38100" dist="38100" dir="2700000" algn="tl">
                  <a:srgbClr val="000000">
                    <a:alpha val="43137"/>
                  </a:srgbClr>
                </a:outerShdw>
              </a:effectLst>
            </a:endParaRPr>
          </a:p>
          <a:p>
            <a:endParaRPr lang="en-US" sz="2000" dirty="0" smtClean="0">
              <a:solidFill>
                <a:schemeClr val="bg1"/>
              </a:solidFill>
              <a:effectLst>
                <a:outerShdw blurRad="38100" dist="38100" dir="2700000" algn="tl">
                  <a:srgbClr val="000000">
                    <a:alpha val="43137"/>
                  </a:srgbClr>
                </a:outerShdw>
              </a:effectLst>
            </a:endParaRPr>
          </a:p>
          <a:p>
            <a:endParaRPr lang="en-US" sz="2000" dirty="0">
              <a:solidFill>
                <a:schemeClr val="bg1"/>
              </a:solidFill>
              <a:effectLst>
                <a:outerShdw blurRad="38100" dist="38100" dir="2700000" algn="tl">
                  <a:srgbClr val="000000">
                    <a:alpha val="43137"/>
                  </a:srgbClr>
                </a:outerShdw>
              </a:effectLst>
            </a:endParaRPr>
          </a:p>
          <a:p>
            <a:endParaRPr lang="en-US" sz="2000" dirty="0" smtClean="0">
              <a:solidFill>
                <a:schemeClr val="bg1"/>
              </a:solidFill>
              <a:effectLst>
                <a:outerShdw blurRad="38100" dist="38100" dir="2700000" algn="tl">
                  <a:srgbClr val="000000">
                    <a:alpha val="43137"/>
                  </a:srgbClr>
                </a:outerShdw>
              </a:effectLst>
            </a:endParaRPr>
          </a:p>
          <a:p>
            <a:endParaRPr lang="en-US" sz="2000" dirty="0">
              <a:solidFill>
                <a:schemeClr val="bg1"/>
              </a:solidFill>
              <a:effectLst>
                <a:outerShdw blurRad="38100" dist="38100" dir="2700000" algn="tl">
                  <a:srgbClr val="000000">
                    <a:alpha val="43137"/>
                  </a:srgbClr>
                </a:outerShdw>
              </a:effectLst>
            </a:endParaRPr>
          </a:p>
          <a:p>
            <a:endParaRPr lang="en-US" sz="2000" dirty="0" smtClean="0">
              <a:solidFill>
                <a:schemeClr val="bg1"/>
              </a:solidFill>
              <a:effectLst>
                <a:outerShdw blurRad="38100" dist="38100" dir="2700000" algn="tl">
                  <a:srgbClr val="000000">
                    <a:alpha val="43137"/>
                  </a:srgbClr>
                </a:outerShdw>
              </a:effectLst>
            </a:endParaRPr>
          </a:p>
          <a:p>
            <a:endParaRPr lang="en-US" sz="2000" dirty="0">
              <a:solidFill>
                <a:schemeClr val="bg1"/>
              </a:solidFill>
              <a:effectLst>
                <a:outerShdw blurRad="38100" dist="38100" dir="2700000" algn="tl">
                  <a:srgbClr val="000000">
                    <a:alpha val="43137"/>
                  </a:srgbClr>
                </a:outerShdw>
              </a:effectLst>
            </a:endParaRPr>
          </a:p>
          <a:p>
            <a:endParaRPr lang="en-US" sz="2000" dirty="0" smtClean="0">
              <a:solidFill>
                <a:schemeClr val="bg1"/>
              </a:solidFill>
              <a:effectLst>
                <a:outerShdw blurRad="38100" dist="38100" dir="2700000" algn="tl">
                  <a:srgbClr val="000000">
                    <a:alpha val="43137"/>
                  </a:srgbClr>
                </a:outerShdw>
              </a:effectLst>
            </a:endParaRPr>
          </a:p>
          <a:p>
            <a:endParaRPr lang="en-US" sz="1050" dirty="0" smtClean="0">
              <a:solidFill>
                <a:schemeClr val="bg1"/>
              </a:solidFill>
              <a:effectLst>
                <a:outerShdw blurRad="38100" dist="38100" dir="2700000" algn="tl">
                  <a:srgbClr val="000000">
                    <a:alpha val="43137"/>
                  </a:srgbClr>
                </a:outerShdw>
              </a:effectLst>
            </a:endParaRPr>
          </a:p>
        </p:txBody>
      </p:sp>
      <p:sp>
        <p:nvSpPr>
          <p:cNvPr id="2" name="Rectangle 1"/>
          <p:cNvSpPr/>
          <p:nvPr/>
        </p:nvSpPr>
        <p:spPr>
          <a:xfrm>
            <a:off x="4480116" y="135056572"/>
            <a:ext cx="183767" cy="0"/>
          </a:xfrm>
          <a:prstGeom prst="rect">
            <a:avLst/>
          </a:prstGeom>
        </p:spPr>
        <p:txBody>
          <a:bodyPr wrap="none">
            <a:spAutoFit/>
          </a:bodyPr>
          <a:lstStyle/>
          <a:p>
            <a:r>
              <a:rPr lang="en-US" dirty="0"/>
              <a:t>with your wives, and treat them with respect as the weaker partner and as heirs with you of the gracious gift of life . . .” (1 Peter 3:7). 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030942105"/>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43543" y="152400"/>
            <a:ext cx="8610600" cy="1323439"/>
          </a:xfrm>
          <a:prstGeom prst="rect">
            <a:avLst/>
          </a:prstGeom>
          <a:noFill/>
          <a:effectLst>
            <a:outerShdw blurRad="50800" dist="38100" dir="8100000" algn="tr" rotWithShape="0">
              <a:prstClr val="black">
                <a:alpha val="40000"/>
              </a:prstClr>
            </a:outerShdw>
          </a:effectLst>
        </p:spPr>
        <p:txBody>
          <a:bodyPr wrap="square" rtlCol="0">
            <a:spAutoFit/>
          </a:bodyPr>
          <a:lstStyle/>
          <a:p>
            <a:pPr algn="ctr"/>
            <a:r>
              <a:rPr lang="en-US" sz="4000" b="1" dirty="0">
                <a:solidFill>
                  <a:srgbClr val="FFCC00"/>
                </a:solidFill>
                <a:effectLst>
                  <a:outerShdw blurRad="38100" dist="38100" dir="2700000" algn="tl">
                    <a:srgbClr val="000000">
                      <a:alpha val="43137"/>
                    </a:srgbClr>
                  </a:outerShdw>
                </a:effectLst>
              </a:rPr>
              <a:t>4. Parents, don’t exasperate your </a:t>
            </a:r>
            <a:r>
              <a:rPr lang="en-US" sz="4000" b="1" dirty="0" smtClean="0">
                <a:solidFill>
                  <a:srgbClr val="FFCC00"/>
                </a:solidFill>
                <a:effectLst>
                  <a:outerShdw blurRad="38100" dist="38100" dir="2700000" algn="tl">
                    <a:srgbClr val="000000">
                      <a:alpha val="43137"/>
                    </a:srgbClr>
                  </a:outerShdw>
                </a:effectLst>
              </a:rPr>
              <a:t>children</a:t>
            </a:r>
          </a:p>
        </p:txBody>
      </p:sp>
      <p:sp>
        <p:nvSpPr>
          <p:cNvPr id="3" name="TextBox 2"/>
          <p:cNvSpPr txBox="1"/>
          <p:nvPr/>
        </p:nvSpPr>
        <p:spPr>
          <a:xfrm>
            <a:off x="304800" y="1447800"/>
            <a:ext cx="8610600" cy="6124754"/>
          </a:xfrm>
          <a:prstGeom prst="rect">
            <a:avLst/>
          </a:prstGeom>
          <a:noFill/>
          <a:effectLst>
            <a:outerShdw blurRad="50800" dist="38100" dir="8100000" algn="tr" rotWithShape="0">
              <a:prstClr val="black">
                <a:alpha val="40000"/>
              </a:prstClr>
            </a:outerShdw>
          </a:effectLst>
        </p:spPr>
        <p:txBody>
          <a:bodyPr wrap="square" rtlCol="0">
            <a:spAutoFit/>
          </a:bodyPr>
          <a:lstStyle/>
          <a:p>
            <a:endParaRPr lang="en-US" sz="3600" dirty="0" smtClean="0">
              <a:solidFill>
                <a:schemeClr val="bg1"/>
              </a:solidFill>
              <a:effectLst>
                <a:outerShdw blurRad="38100" dist="38100" dir="2700000" algn="tl">
                  <a:srgbClr val="000000">
                    <a:alpha val="43137"/>
                  </a:srgbClr>
                </a:outerShdw>
              </a:effectLst>
            </a:endParaRPr>
          </a:p>
          <a:p>
            <a:pPr algn="ctr"/>
            <a:r>
              <a:rPr lang="en-US" sz="3600" dirty="0" smtClean="0">
                <a:solidFill>
                  <a:schemeClr val="bg1"/>
                </a:solidFill>
                <a:effectLst>
                  <a:outerShdw blurRad="38100" dist="38100" dir="2700000" algn="tl">
                    <a:srgbClr val="000000">
                      <a:alpha val="43137"/>
                    </a:srgbClr>
                  </a:outerShdw>
                </a:effectLst>
              </a:rPr>
              <a:t>Fathers</a:t>
            </a:r>
            <a:r>
              <a:rPr lang="en-US" sz="3600" dirty="0">
                <a:solidFill>
                  <a:schemeClr val="bg1"/>
                </a:solidFill>
                <a:effectLst>
                  <a:outerShdw blurRad="38100" dist="38100" dir="2700000" algn="tl">
                    <a:srgbClr val="000000">
                      <a:alpha val="43137"/>
                    </a:srgbClr>
                  </a:outerShdw>
                </a:effectLst>
              </a:rPr>
              <a:t>, do not exasperate your children, so that they will not lose </a:t>
            </a:r>
            <a:r>
              <a:rPr lang="en-US" sz="3600" dirty="0" smtClean="0">
                <a:solidFill>
                  <a:schemeClr val="bg1"/>
                </a:solidFill>
                <a:effectLst>
                  <a:outerShdw blurRad="38100" dist="38100" dir="2700000" algn="tl">
                    <a:srgbClr val="000000">
                      <a:alpha val="43137"/>
                    </a:srgbClr>
                  </a:outerShdw>
                </a:effectLst>
              </a:rPr>
              <a:t>heart. </a:t>
            </a:r>
          </a:p>
          <a:p>
            <a:pPr algn="ctr"/>
            <a:r>
              <a:rPr lang="en-US" sz="2800" dirty="0" smtClean="0">
                <a:solidFill>
                  <a:srgbClr val="FFCC00"/>
                </a:solidFill>
                <a:effectLst>
                  <a:outerShdw blurRad="38100" dist="38100" dir="2700000" algn="tl">
                    <a:srgbClr val="000000">
                      <a:alpha val="43137"/>
                    </a:srgbClr>
                  </a:outerShdw>
                </a:effectLst>
              </a:rPr>
              <a:t>Colossians 3:21</a:t>
            </a:r>
          </a:p>
          <a:p>
            <a:pPr algn="ctr"/>
            <a:r>
              <a:rPr lang="en-US" sz="2000" dirty="0" smtClean="0">
                <a:solidFill>
                  <a:schemeClr val="bg1"/>
                </a:solidFill>
                <a:effectLst>
                  <a:outerShdw blurRad="38100" dist="38100" dir="2700000" algn="tl">
                    <a:srgbClr val="000000">
                      <a:alpha val="43137"/>
                    </a:srgbClr>
                  </a:outerShdw>
                </a:effectLst>
              </a:rPr>
              <a:t>							</a:t>
            </a:r>
          </a:p>
          <a:p>
            <a:pPr algn="ctr"/>
            <a:r>
              <a:rPr lang="en-US" sz="3600" dirty="0" smtClean="0">
                <a:solidFill>
                  <a:schemeClr val="bg1"/>
                </a:solidFill>
                <a:effectLst>
                  <a:outerShdw blurRad="38100" dist="38100" dir="2700000" algn="tl">
                    <a:srgbClr val="000000">
                      <a:alpha val="43137"/>
                    </a:srgbClr>
                  </a:outerShdw>
                </a:effectLst>
              </a:rPr>
              <a:t>Fathers</a:t>
            </a:r>
            <a:r>
              <a:rPr lang="en-US" sz="3600" dirty="0">
                <a:solidFill>
                  <a:schemeClr val="bg1"/>
                </a:solidFill>
                <a:effectLst>
                  <a:outerShdw blurRad="38100" dist="38100" dir="2700000" algn="tl">
                    <a:srgbClr val="000000">
                      <a:alpha val="43137"/>
                    </a:srgbClr>
                  </a:outerShdw>
                </a:effectLst>
              </a:rPr>
              <a:t>, do not provoke your children to anger, but bring them up in the discipline and instruction of the </a:t>
            </a:r>
            <a:r>
              <a:rPr lang="en-US" sz="3600" dirty="0" smtClean="0">
                <a:solidFill>
                  <a:schemeClr val="bg1"/>
                </a:solidFill>
                <a:effectLst>
                  <a:outerShdw blurRad="38100" dist="38100" dir="2700000" algn="tl">
                    <a:srgbClr val="000000">
                      <a:alpha val="43137"/>
                    </a:srgbClr>
                  </a:outerShdw>
                </a:effectLst>
              </a:rPr>
              <a:t>Lord. </a:t>
            </a:r>
          </a:p>
          <a:p>
            <a:pPr algn="ctr"/>
            <a:r>
              <a:rPr lang="en-US" sz="2800" dirty="0" smtClean="0">
                <a:solidFill>
                  <a:srgbClr val="FFCC00"/>
                </a:solidFill>
                <a:effectLst>
                  <a:outerShdw blurRad="38100" dist="38100" dir="2700000" algn="tl">
                    <a:srgbClr val="000000">
                      <a:alpha val="43137"/>
                    </a:srgbClr>
                  </a:outerShdw>
                </a:effectLst>
              </a:rPr>
              <a:t>Ephesians 6: 4</a:t>
            </a:r>
          </a:p>
          <a:p>
            <a:r>
              <a:rPr lang="en-US" sz="2000" dirty="0" smtClean="0">
                <a:solidFill>
                  <a:schemeClr val="bg1"/>
                </a:solidFill>
                <a:effectLst>
                  <a:outerShdw blurRad="38100" dist="38100" dir="2700000" algn="tl">
                    <a:srgbClr val="000000">
                      <a:alpha val="43137"/>
                    </a:srgbClr>
                  </a:outerShdw>
                </a:effectLst>
              </a:rPr>
              <a:t>							</a:t>
            </a:r>
          </a:p>
          <a:p>
            <a:endParaRPr lang="en-US" sz="2000" dirty="0">
              <a:solidFill>
                <a:schemeClr val="bg1"/>
              </a:solidFill>
              <a:effectLst>
                <a:outerShdw blurRad="38100" dist="38100" dir="2700000" algn="tl">
                  <a:srgbClr val="000000">
                    <a:alpha val="43137"/>
                  </a:srgbClr>
                </a:outerShdw>
              </a:effectLst>
            </a:endParaRPr>
          </a:p>
          <a:p>
            <a:endParaRPr lang="en-US" sz="2000" dirty="0" smtClean="0">
              <a:solidFill>
                <a:schemeClr val="bg1"/>
              </a:solidFill>
              <a:effectLst>
                <a:outerShdw blurRad="38100" dist="38100" dir="2700000" algn="tl">
                  <a:srgbClr val="000000">
                    <a:alpha val="43137"/>
                  </a:srgbClr>
                </a:outerShdw>
              </a:effectLst>
            </a:endParaRPr>
          </a:p>
          <a:p>
            <a:endParaRPr lang="en-US" sz="2000" dirty="0">
              <a:solidFill>
                <a:schemeClr val="bg1"/>
              </a:solidFill>
              <a:effectLst>
                <a:outerShdw blurRad="38100" dist="38100" dir="2700000" algn="tl">
                  <a:srgbClr val="000000">
                    <a:alpha val="43137"/>
                  </a:srgbClr>
                </a:outerShdw>
              </a:effectLst>
            </a:endParaRPr>
          </a:p>
          <a:p>
            <a:endParaRPr lang="en-US" sz="2000" dirty="0" smtClean="0">
              <a:solidFill>
                <a:schemeClr val="bg1"/>
              </a:solidFill>
              <a:effectLst>
                <a:outerShdw blurRad="38100" dist="38100" dir="2700000" algn="tl">
                  <a:srgbClr val="000000">
                    <a:alpha val="43137"/>
                  </a:srgbClr>
                </a:outerShdw>
              </a:effectLst>
            </a:endParaRPr>
          </a:p>
        </p:txBody>
      </p:sp>
      <p:sp>
        <p:nvSpPr>
          <p:cNvPr id="2" name="Rectangle 1"/>
          <p:cNvSpPr/>
          <p:nvPr/>
        </p:nvSpPr>
        <p:spPr>
          <a:xfrm>
            <a:off x="4480116" y="135056572"/>
            <a:ext cx="183767" cy="0"/>
          </a:xfrm>
          <a:prstGeom prst="rect">
            <a:avLst/>
          </a:prstGeom>
        </p:spPr>
        <p:txBody>
          <a:bodyPr wrap="none">
            <a:spAutoFit/>
          </a:bodyPr>
          <a:lstStyle/>
          <a:p>
            <a:r>
              <a:rPr lang="en-US" dirty="0"/>
              <a:t>with your wives, and treat them with respect as the weaker partner and as heirs with you of the gracious gift of life . . .” (1 Peter 3:7). 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960249954"/>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fade">
                                      <p:cBhvr>
                                        <p:cTn id="23" dur="500"/>
                                        <p:tgtEl>
                                          <p:spTgt spid="3">
                                            <p:txEl>
                                              <p:pRg st="5" end="5"/>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fade">
                                      <p:cBhvr>
                                        <p:cTn id="26"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43543" y="12134"/>
            <a:ext cx="8610600" cy="1323439"/>
          </a:xfrm>
          <a:prstGeom prst="rect">
            <a:avLst/>
          </a:prstGeom>
          <a:noFill/>
          <a:effectLst>
            <a:outerShdw blurRad="50800" dist="38100" dir="8100000" algn="tr" rotWithShape="0">
              <a:prstClr val="black">
                <a:alpha val="40000"/>
              </a:prstClr>
            </a:outerShdw>
          </a:effectLst>
        </p:spPr>
        <p:txBody>
          <a:bodyPr wrap="square" rtlCol="0">
            <a:spAutoFit/>
          </a:bodyPr>
          <a:lstStyle/>
          <a:p>
            <a:pPr algn="ctr"/>
            <a:r>
              <a:rPr lang="en-US" sz="4000" b="1" dirty="0">
                <a:solidFill>
                  <a:srgbClr val="FFCC00"/>
                </a:solidFill>
                <a:effectLst>
                  <a:outerShdw blurRad="38100" dist="38100" dir="2700000" algn="tl">
                    <a:srgbClr val="000000">
                      <a:alpha val="43137"/>
                    </a:srgbClr>
                  </a:outerShdw>
                </a:effectLst>
              </a:rPr>
              <a:t>4. Parents, don’t exasperate your </a:t>
            </a:r>
            <a:r>
              <a:rPr lang="en-US" sz="4000" b="1" dirty="0" smtClean="0">
                <a:solidFill>
                  <a:srgbClr val="FFCC00"/>
                </a:solidFill>
                <a:effectLst>
                  <a:outerShdw blurRad="38100" dist="38100" dir="2700000" algn="tl">
                    <a:srgbClr val="000000">
                      <a:alpha val="43137"/>
                    </a:srgbClr>
                  </a:outerShdw>
                </a:effectLst>
              </a:rPr>
              <a:t>children</a:t>
            </a:r>
          </a:p>
        </p:txBody>
      </p:sp>
      <p:sp>
        <p:nvSpPr>
          <p:cNvPr id="3" name="TextBox 2"/>
          <p:cNvSpPr txBox="1"/>
          <p:nvPr/>
        </p:nvSpPr>
        <p:spPr>
          <a:xfrm>
            <a:off x="381000" y="1126339"/>
            <a:ext cx="8610600" cy="5755422"/>
          </a:xfrm>
          <a:prstGeom prst="rect">
            <a:avLst/>
          </a:prstGeom>
          <a:noFill/>
          <a:effectLst>
            <a:outerShdw blurRad="50800" dist="38100" dir="8100000" algn="tr" rotWithShape="0">
              <a:prstClr val="black">
                <a:alpha val="40000"/>
              </a:prstClr>
            </a:outerShdw>
          </a:effectLst>
        </p:spPr>
        <p:txBody>
          <a:bodyPr wrap="square" rtlCol="0">
            <a:spAutoFit/>
          </a:bodyPr>
          <a:lstStyle/>
          <a:p>
            <a:endParaRPr lang="en-US" sz="3600" dirty="0" smtClean="0">
              <a:solidFill>
                <a:schemeClr val="bg1"/>
              </a:solidFill>
              <a:effectLst>
                <a:outerShdw blurRad="38100" dist="38100" dir="2700000" algn="tl">
                  <a:srgbClr val="000000">
                    <a:alpha val="43137"/>
                  </a:srgbClr>
                </a:outerShdw>
              </a:effectLst>
            </a:endParaRPr>
          </a:p>
          <a:p>
            <a:r>
              <a:rPr lang="en-US" sz="3200" dirty="0" smtClean="0">
                <a:solidFill>
                  <a:schemeClr val="bg1"/>
                </a:solidFill>
                <a:effectLst>
                  <a:outerShdw blurRad="38100" dist="38100" dir="2700000" algn="tl">
                    <a:srgbClr val="000000">
                      <a:alpha val="43137"/>
                    </a:srgbClr>
                  </a:outerShdw>
                </a:effectLst>
              </a:rPr>
              <a:t>“Often </a:t>
            </a:r>
            <a:r>
              <a:rPr lang="en-US" sz="3200" dirty="0">
                <a:solidFill>
                  <a:schemeClr val="bg1"/>
                </a:solidFill>
                <a:effectLst>
                  <a:outerShdw blurRad="38100" dist="38100" dir="2700000" algn="tl">
                    <a:srgbClr val="000000">
                      <a:alpha val="43137"/>
                    </a:srgbClr>
                  </a:outerShdw>
                </a:effectLst>
              </a:rPr>
              <a:t>we do more to provoke than to win. I have seen a mother snatch from the hand of her child something that was giving it special pleasure. The child did not know the reason for this, and naturally felt abused. Then followed a quarrel between parent and child, and a sharp chastisement ended the scene as far as outward appearance was concerned; </a:t>
            </a:r>
            <a:endParaRPr lang="en-US" sz="3200" dirty="0" smtClean="0">
              <a:solidFill>
                <a:schemeClr val="bg1"/>
              </a:solidFill>
              <a:effectLst>
                <a:outerShdw blurRad="38100" dist="38100" dir="2700000" algn="tl">
                  <a:srgbClr val="000000">
                    <a:alpha val="43137"/>
                  </a:srgbClr>
                </a:outerShdw>
              </a:effectLst>
            </a:endParaRPr>
          </a:p>
          <a:p>
            <a:endParaRPr lang="en-US" sz="3600" dirty="0">
              <a:solidFill>
                <a:schemeClr val="bg1"/>
              </a:solidFill>
              <a:effectLst>
                <a:outerShdw blurRad="38100" dist="38100" dir="2700000" algn="tl">
                  <a:srgbClr val="000000">
                    <a:alpha val="43137"/>
                  </a:srgbClr>
                </a:outerShdw>
              </a:effectLst>
            </a:endParaRPr>
          </a:p>
          <a:p>
            <a:endParaRPr lang="en-US" sz="3600" dirty="0" smtClean="0">
              <a:solidFill>
                <a:schemeClr val="bg1"/>
              </a:solidFill>
              <a:effectLst>
                <a:outerShdw blurRad="38100" dist="38100" dir="2700000" algn="tl">
                  <a:srgbClr val="000000">
                    <a:alpha val="43137"/>
                  </a:srgbClr>
                </a:outerShdw>
              </a:effectLst>
            </a:endParaRPr>
          </a:p>
        </p:txBody>
      </p:sp>
      <p:sp>
        <p:nvSpPr>
          <p:cNvPr id="2" name="Rectangle 1"/>
          <p:cNvSpPr/>
          <p:nvPr/>
        </p:nvSpPr>
        <p:spPr>
          <a:xfrm>
            <a:off x="4480116" y="135056572"/>
            <a:ext cx="183767" cy="0"/>
          </a:xfrm>
          <a:prstGeom prst="rect">
            <a:avLst/>
          </a:prstGeom>
        </p:spPr>
        <p:txBody>
          <a:bodyPr wrap="none">
            <a:spAutoFit/>
          </a:bodyPr>
          <a:lstStyle/>
          <a:p>
            <a:r>
              <a:rPr lang="en-US" dirty="0"/>
              <a:t>with your wives, and treat them with respect as the weaker partner and as heirs with you of the gracious gift of life . . .” (1 Peter 3:7). 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81850194"/>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43543" y="152400"/>
            <a:ext cx="8610600" cy="1323439"/>
          </a:xfrm>
          <a:prstGeom prst="rect">
            <a:avLst/>
          </a:prstGeom>
          <a:noFill/>
          <a:effectLst>
            <a:outerShdw blurRad="50800" dist="38100" dir="8100000" algn="tr" rotWithShape="0">
              <a:prstClr val="black">
                <a:alpha val="40000"/>
              </a:prstClr>
            </a:outerShdw>
          </a:effectLst>
        </p:spPr>
        <p:txBody>
          <a:bodyPr wrap="square" rtlCol="0">
            <a:spAutoFit/>
          </a:bodyPr>
          <a:lstStyle/>
          <a:p>
            <a:pPr algn="ctr"/>
            <a:r>
              <a:rPr lang="en-US" sz="4000" b="1" dirty="0">
                <a:solidFill>
                  <a:srgbClr val="FFCC00"/>
                </a:solidFill>
                <a:effectLst>
                  <a:outerShdw blurRad="38100" dist="38100" dir="2700000" algn="tl">
                    <a:srgbClr val="000000">
                      <a:alpha val="43137"/>
                    </a:srgbClr>
                  </a:outerShdw>
                </a:effectLst>
              </a:rPr>
              <a:t>4. Parents, don’t exasperate your </a:t>
            </a:r>
            <a:r>
              <a:rPr lang="en-US" sz="4000" b="1" dirty="0" smtClean="0">
                <a:solidFill>
                  <a:srgbClr val="FFCC00"/>
                </a:solidFill>
                <a:effectLst>
                  <a:outerShdw blurRad="38100" dist="38100" dir="2700000" algn="tl">
                    <a:srgbClr val="000000">
                      <a:alpha val="43137"/>
                    </a:srgbClr>
                  </a:outerShdw>
                </a:effectLst>
              </a:rPr>
              <a:t>children</a:t>
            </a:r>
          </a:p>
        </p:txBody>
      </p:sp>
      <p:sp>
        <p:nvSpPr>
          <p:cNvPr id="3" name="TextBox 2"/>
          <p:cNvSpPr txBox="1"/>
          <p:nvPr/>
        </p:nvSpPr>
        <p:spPr>
          <a:xfrm>
            <a:off x="533400" y="838200"/>
            <a:ext cx="8610600" cy="6247864"/>
          </a:xfrm>
          <a:prstGeom prst="rect">
            <a:avLst/>
          </a:prstGeom>
          <a:noFill/>
          <a:effectLst>
            <a:outerShdw blurRad="50800" dist="38100" dir="8100000" algn="tr" rotWithShape="0">
              <a:prstClr val="black">
                <a:alpha val="40000"/>
              </a:prstClr>
            </a:outerShdw>
          </a:effectLst>
        </p:spPr>
        <p:txBody>
          <a:bodyPr wrap="square" rtlCol="0">
            <a:spAutoFit/>
          </a:bodyPr>
          <a:lstStyle/>
          <a:p>
            <a:endParaRPr lang="en-US" sz="3600" dirty="0" smtClean="0">
              <a:solidFill>
                <a:schemeClr val="bg1"/>
              </a:solidFill>
              <a:effectLst>
                <a:outerShdw blurRad="38100" dist="38100" dir="2700000" algn="tl">
                  <a:srgbClr val="000000">
                    <a:alpha val="43137"/>
                  </a:srgbClr>
                </a:outerShdw>
              </a:effectLst>
            </a:endParaRPr>
          </a:p>
          <a:p>
            <a:r>
              <a:rPr lang="en-US" sz="3600" dirty="0" smtClean="0">
                <a:solidFill>
                  <a:schemeClr val="bg1"/>
                </a:solidFill>
                <a:effectLst>
                  <a:outerShdw blurRad="38100" dist="38100" dir="2700000" algn="tl">
                    <a:srgbClr val="000000">
                      <a:alpha val="43137"/>
                    </a:srgbClr>
                  </a:outerShdw>
                </a:effectLst>
              </a:rPr>
              <a:t>but </a:t>
            </a:r>
            <a:r>
              <a:rPr lang="en-US" sz="3600" dirty="0">
                <a:solidFill>
                  <a:schemeClr val="bg1"/>
                </a:solidFill>
                <a:effectLst>
                  <a:outerShdw blurRad="38100" dist="38100" dir="2700000" algn="tl">
                    <a:srgbClr val="000000">
                      <a:alpha val="43137"/>
                    </a:srgbClr>
                  </a:outerShdw>
                </a:effectLst>
              </a:rPr>
              <a:t>that battle left an impression on the tender mind that would not be easily effaced. This mother acted unwisely. She did not reason from cause to effect. Her harsh, injudicious action stirred the worst passions in the heart of her child, and on every similar occasion these passions would be aroused and strengthened</a:t>
            </a:r>
            <a:r>
              <a:rPr lang="en-US" sz="3600" dirty="0" smtClean="0">
                <a:solidFill>
                  <a:schemeClr val="bg1"/>
                </a:solidFill>
                <a:effectLst>
                  <a:outerShdw blurRad="38100" dist="38100" dir="2700000" algn="tl">
                    <a:srgbClr val="000000">
                      <a:alpha val="43137"/>
                    </a:srgbClr>
                  </a:outerShdw>
                </a:effectLst>
              </a:rPr>
              <a:t>.</a:t>
            </a:r>
          </a:p>
          <a:p>
            <a:endParaRPr lang="en-US" sz="3600" dirty="0">
              <a:solidFill>
                <a:schemeClr val="bg1"/>
              </a:solidFill>
              <a:effectLst>
                <a:outerShdw blurRad="38100" dist="38100" dir="2700000" algn="tl">
                  <a:srgbClr val="000000">
                    <a:alpha val="43137"/>
                  </a:srgbClr>
                </a:outerShdw>
              </a:effectLst>
            </a:endParaRPr>
          </a:p>
          <a:p>
            <a:r>
              <a:rPr lang="en-US" sz="2000" dirty="0" smtClean="0">
                <a:solidFill>
                  <a:schemeClr val="bg1"/>
                </a:solidFill>
                <a:effectLst>
                  <a:outerShdw blurRad="38100" dist="38100" dir="2700000" algn="tl">
                    <a:srgbClr val="000000">
                      <a:alpha val="43137"/>
                    </a:srgbClr>
                  </a:outerShdw>
                </a:effectLst>
              </a:rPr>
              <a:t>					White</a:t>
            </a:r>
            <a:r>
              <a:rPr lang="en-US" sz="2000" dirty="0">
                <a:solidFill>
                  <a:schemeClr val="bg1"/>
                </a:solidFill>
                <a:effectLst>
                  <a:outerShdw blurRad="38100" dist="38100" dir="2700000" algn="tl">
                    <a:srgbClr val="000000">
                      <a:alpha val="43137"/>
                    </a:srgbClr>
                  </a:outerShdw>
                </a:effectLst>
              </a:rPr>
              <a:t>, E.G. </a:t>
            </a:r>
            <a:r>
              <a:rPr lang="en-US" sz="2000" i="1" dirty="0">
                <a:solidFill>
                  <a:schemeClr val="bg1"/>
                </a:solidFill>
                <a:effectLst>
                  <a:outerShdw blurRad="38100" dist="38100" dir="2700000" algn="tl">
                    <a:srgbClr val="000000">
                      <a:alpha val="43137"/>
                    </a:srgbClr>
                  </a:outerShdw>
                </a:effectLst>
              </a:rPr>
              <a:t>Child Guidance</a:t>
            </a:r>
            <a:r>
              <a:rPr lang="en-US" sz="2000" dirty="0">
                <a:solidFill>
                  <a:schemeClr val="bg1"/>
                </a:solidFill>
                <a:effectLst>
                  <a:outerShdw blurRad="38100" dist="38100" dir="2700000" algn="tl">
                    <a:srgbClr val="000000">
                      <a:alpha val="43137"/>
                    </a:srgbClr>
                  </a:outerShdw>
                </a:effectLst>
              </a:rPr>
              <a:t>. </a:t>
            </a:r>
            <a:r>
              <a:rPr lang="en-US" sz="2000" dirty="0" smtClean="0">
                <a:solidFill>
                  <a:schemeClr val="bg1"/>
                </a:solidFill>
                <a:effectLst>
                  <a:outerShdw blurRad="38100" dist="38100" dir="2700000" algn="tl">
                    <a:srgbClr val="000000">
                      <a:alpha val="43137"/>
                    </a:srgbClr>
                  </a:outerShdw>
                </a:effectLst>
              </a:rPr>
              <a:t>P.279</a:t>
            </a:r>
          </a:p>
          <a:p>
            <a:endParaRPr lang="en-US" sz="2000" dirty="0">
              <a:solidFill>
                <a:schemeClr val="bg1"/>
              </a:solidFill>
              <a:effectLst>
                <a:outerShdw blurRad="38100" dist="38100" dir="2700000" algn="tl">
                  <a:srgbClr val="000000">
                    <a:alpha val="43137"/>
                  </a:srgbClr>
                </a:outerShdw>
              </a:effectLst>
            </a:endParaRPr>
          </a:p>
        </p:txBody>
      </p:sp>
      <p:sp>
        <p:nvSpPr>
          <p:cNvPr id="2" name="Rectangle 1"/>
          <p:cNvSpPr/>
          <p:nvPr/>
        </p:nvSpPr>
        <p:spPr>
          <a:xfrm>
            <a:off x="4480116" y="135056572"/>
            <a:ext cx="183767" cy="0"/>
          </a:xfrm>
          <a:prstGeom prst="rect">
            <a:avLst/>
          </a:prstGeom>
        </p:spPr>
        <p:txBody>
          <a:bodyPr wrap="none">
            <a:spAutoFit/>
          </a:bodyPr>
          <a:lstStyle/>
          <a:p>
            <a:r>
              <a:rPr lang="en-US" dirty="0"/>
              <a:t>with your wives, and treat them with respect as the weaker partner and as heirs with you of the gracious gift of life . . .” (1 Peter 3:7). 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221812070"/>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43543" y="152400"/>
            <a:ext cx="8610600" cy="1323439"/>
          </a:xfrm>
          <a:prstGeom prst="rect">
            <a:avLst/>
          </a:prstGeom>
          <a:noFill/>
          <a:effectLst>
            <a:outerShdw blurRad="50800" dist="38100" dir="8100000" algn="tr" rotWithShape="0">
              <a:prstClr val="black">
                <a:alpha val="40000"/>
              </a:prstClr>
            </a:outerShdw>
          </a:effectLst>
        </p:spPr>
        <p:txBody>
          <a:bodyPr wrap="square" rtlCol="0">
            <a:spAutoFit/>
          </a:bodyPr>
          <a:lstStyle/>
          <a:p>
            <a:pPr algn="ctr"/>
            <a:r>
              <a:rPr lang="en-US" sz="4000" b="1" dirty="0">
                <a:solidFill>
                  <a:srgbClr val="FFCC00"/>
                </a:solidFill>
                <a:effectLst>
                  <a:outerShdw blurRad="38100" dist="38100" dir="2700000" algn="tl">
                    <a:srgbClr val="000000">
                      <a:alpha val="43137"/>
                    </a:srgbClr>
                  </a:outerShdw>
                </a:effectLst>
              </a:rPr>
              <a:t>4. Parents, don’t exasperate your </a:t>
            </a:r>
            <a:r>
              <a:rPr lang="en-US" sz="4000" b="1" dirty="0" smtClean="0">
                <a:solidFill>
                  <a:srgbClr val="FFCC00"/>
                </a:solidFill>
                <a:effectLst>
                  <a:outerShdw blurRad="38100" dist="38100" dir="2700000" algn="tl">
                    <a:srgbClr val="000000">
                      <a:alpha val="43137"/>
                    </a:srgbClr>
                  </a:outerShdw>
                </a:effectLst>
              </a:rPr>
              <a:t>children</a:t>
            </a:r>
          </a:p>
        </p:txBody>
      </p:sp>
      <p:sp>
        <p:nvSpPr>
          <p:cNvPr id="3" name="TextBox 2"/>
          <p:cNvSpPr txBox="1"/>
          <p:nvPr/>
        </p:nvSpPr>
        <p:spPr>
          <a:xfrm>
            <a:off x="304800" y="1143000"/>
            <a:ext cx="8610600" cy="5940088"/>
          </a:xfrm>
          <a:prstGeom prst="rect">
            <a:avLst/>
          </a:prstGeom>
          <a:noFill/>
          <a:effectLst>
            <a:outerShdw blurRad="50800" dist="38100" dir="8100000" algn="tr" rotWithShape="0">
              <a:prstClr val="black">
                <a:alpha val="40000"/>
              </a:prstClr>
            </a:outerShdw>
          </a:effectLst>
        </p:spPr>
        <p:txBody>
          <a:bodyPr wrap="square" rtlCol="0">
            <a:spAutoFit/>
          </a:bodyPr>
          <a:lstStyle/>
          <a:p>
            <a:endParaRPr lang="en-US" sz="3600" dirty="0" smtClean="0">
              <a:solidFill>
                <a:schemeClr val="bg1"/>
              </a:solidFill>
              <a:effectLst>
                <a:outerShdw blurRad="38100" dist="38100" dir="2700000" algn="tl">
                  <a:srgbClr val="000000">
                    <a:alpha val="43137"/>
                  </a:srgbClr>
                </a:outerShdw>
              </a:effectLst>
            </a:endParaRPr>
          </a:p>
          <a:p>
            <a:r>
              <a:rPr lang="en-US" sz="3600" dirty="0" smtClean="0">
                <a:solidFill>
                  <a:schemeClr val="bg1"/>
                </a:solidFill>
                <a:effectLst>
                  <a:outerShdw blurRad="38100" dist="38100" dir="2700000" algn="tl">
                    <a:srgbClr val="000000">
                      <a:alpha val="43137"/>
                    </a:srgbClr>
                  </a:outerShdw>
                </a:effectLst>
              </a:rPr>
              <a:t>You </a:t>
            </a:r>
            <a:r>
              <a:rPr lang="en-US" sz="3600" dirty="0">
                <a:solidFill>
                  <a:schemeClr val="bg1"/>
                </a:solidFill>
                <a:effectLst>
                  <a:outerShdw blurRad="38100" dist="38100" dir="2700000" algn="tl">
                    <a:srgbClr val="000000">
                      <a:alpha val="43137"/>
                    </a:srgbClr>
                  </a:outerShdw>
                </a:effectLst>
              </a:rPr>
              <a:t>have no right to bring a gloomy cloud over the happiness of your children by faultfinding or severe censure for trifling mistakes. Actual wrong should be made to appear just as sinful as it is, and a firm, decided course should be pursued to prevent its recurrence; </a:t>
            </a:r>
            <a:endParaRPr lang="en-US" sz="3600" dirty="0" smtClean="0">
              <a:solidFill>
                <a:schemeClr val="bg1"/>
              </a:solidFill>
              <a:effectLst>
                <a:outerShdw blurRad="38100" dist="38100" dir="2700000" algn="tl">
                  <a:srgbClr val="000000">
                    <a:alpha val="43137"/>
                  </a:srgbClr>
                </a:outerShdw>
              </a:effectLst>
            </a:endParaRPr>
          </a:p>
          <a:p>
            <a:endParaRPr lang="en-US" sz="3600" dirty="0">
              <a:solidFill>
                <a:schemeClr val="bg1"/>
              </a:solidFill>
              <a:effectLst>
                <a:outerShdw blurRad="38100" dist="38100" dir="2700000" algn="tl">
                  <a:srgbClr val="000000">
                    <a:alpha val="43137"/>
                  </a:srgbClr>
                </a:outerShdw>
              </a:effectLst>
            </a:endParaRPr>
          </a:p>
          <a:p>
            <a:endParaRPr lang="en-US" sz="3600" dirty="0" smtClean="0">
              <a:solidFill>
                <a:schemeClr val="bg1"/>
              </a:solidFill>
              <a:effectLst>
                <a:outerShdw blurRad="38100" dist="38100" dir="2700000" algn="tl">
                  <a:srgbClr val="000000">
                    <a:alpha val="43137"/>
                  </a:srgbClr>
                </a:outerShdw>
              </a:effectLst>
            </a:endParaRPr>
          </a:p>
          <a:p>
            <a:endParaRPr lang="en-US" sz="2000" dirty="0">
              <a:solidFill>
                <a:schemeClr val="bg1"/>
              </a:solidFill>
              <a:effectLst>
                <a:outerShdw blurRad="38100" dist="38100" dir="2700000" algn="tl">
                  <a:srgbClr val="000000">
                    <a:alpha val="43137"/>
                  </a:srgbClr>
                </a:outerShdw>
              </a:effectLst>
            </a:endParaRPr>
          </a:p>
        </p:txBody>
      </p:sp>
      <p:sp>
        <p:nvSpPr>
          <p:cNvPr id="2" name="Rectangle 1"/>
          <p:cNvSpPr/>
          <p:nvPr/>
        </p:nvSpPr>
        <p:spPr>
          <a:xfrm>
            <a:off x="4480116" y="135056572"/>
            <a:ext cx="183767" cy="0"/>
          </a:xfrm>
          <a:prstGeom prst="rect">
            <a:avLst/>
          </a:prstGeom>
        </p:spPr>
        <p:txBody>
          <a:bodyPr wrap="none">
            <a:spAutoFit/>
          </a:bodyPr>
          <a:lstStyle/>
          <a:p>
            <a:r>
              <a:rPr lang="en-US" dirty="0"/>
              <a:t>with your wives, and treat them with respect as the weaker partner and as heirs with you of the gracious gift of life . . .” (1 Peter 3:7). 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676182872"/>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43543" y="152400"/>
            <a:ext cx="8610600" cy="1323439"/>
          </a:xfrm>
          <a:prstGeom prst="rect">
            <a:avLst/>
          </a:prstGeom>
          <a:noFill/>
          <a:effectLst>
            <a:outerShdw blurRad="50800" dist="38100" dir="8100000" algn="tr" rotWithShape="0">
              <a:prstClr val="black">
                <a:alpha val="40000"/>
              </a:prstClr>
            </a:outerShdw>
          </a:effectLst>
        </p:spPr>
        <p:txBody>
          <a:bodyPr wrap="square" rtlCol="0">
            <a:spAutoFit/>
          </a:bodyPr>
          <a:lstStyle/>
          <a:p>
            <a:pPr algn="ctr"/>
            <a:r>
              <a:rPr lang="en-US" sz="4000" b="1" dirty="0">
                <a:solidFill>
                  <a:srgbClr val="FFCC00"/>
                </a:solidFill>
                <a:effectLst>
                  <a:outerShdw blurRad="38100" dist="38100" dir="2700000" algn="tl">
                    <a:srgbClr val="000000">
                      <a:alpha val="43137"/>
                    </a:srgbClr>
                  </a:outerShdw>
                </a:effectLst>
              </a:rPr>
              <a:t>4. Parents, don’t exasperate your </a:t>
            </a:r>
            <a:r>
              <a:rPr lang="en-US" sz="4000" b="1" dirty="0" smtClean="0">
                <a:solidFill>
                  <a:srgbClr val="FFCC00"/>
                </a:solidFill>
                <a:effectLst>
                  <a:outerShdw blurRad="38100" dist="38100" dir="2700000" algn="tl">
                    <a:srgbClr val="000000">
                      <a:alpha val="43137"/>
                    </a:srgbClr>
                  </a:outerShdw>
                </a:effectLst>
              </a:rPr>
              <a:t>children</a:t>
            </a:r>
          </a:p>
        </p:txBody>
      </p:sp>
      <p:sp>
        <p:nvSpPr>
          <p:cNvPr id="3" name="TextBox 2"/>
          <p:cNvSpPr txBox="1"/>
          <p:nvPr/>
        </p:nvSpPr>
        <p:spPr>
          <a:xfrm>
            <a:off x="381000" y="1219200"/>
            <a:ext cx="8610600" cy="6247864"/>
          </a:xfrm>
          <a:prstGeom prst="rect">
            <a:avLst/>
          </a:prstGeom>
          <a:noFill/>
          <a:effectLst>
            <a:outerShdw blurRad="50800" dist="38100" dir="8100000" algn="tr" rotWithShape="0">
              <a:prstClr val="black">
                <a:alpha val="40000"/>
              </a:prstClr>
            </a:outerShdw>
          </a:effectLst>
        </p:spPr>
        <p:txBody>
          <a:bodyPr wrap="square" rtlCol="0">
            <a:spAutoFit/>
          </a:bodyPr>
          <a:lstStyle/>
          <a:p>
            <a:endParaRPr lang="en-US" sz="3600" dirty="0" smtClean="0">
              <a:solidFill>
                <a:schemeClr val="bg1"/>
              </a:solidFill>
              <a:effectLst>
                <a:outerShdw blurRad="38100" dist="38100" dir="2700000" algn="tl">
                  <a:srgbClr val="000000">
                    <a:alpha val="43137"/>
                  </a:srgbClr>
                </a:outerShdw>
              </a:effectLst>
            </a:endParaRPr>
          </a:p>
          <a:p>
            <a:r>
              <a:rPr lang="en-US" sz="3600" dirty="0" smtClean="0">
                <a:solidFill>
                  <a:schemeClr val="bg1"/>
                </a:solidFill>
                <a:effectLst>
                  <a:outerShdw blurRad="38100" dist="38100" dir="2700000" algn="tl">
                    <a:srgbClr val="000000">
                      <a:alpha val="43137"/>
                    </a:srgbClr>
                  </a:outerShdw>
                </a:effectLst>
              </a:rPr>
              <a:t>yet </a:t>
            </a:r>
            <a:r>
              <a:rPr lang="en-US" sz="3600" dirty="0">
                <a:solidFill>
                  <a:schemeClr val="bg1"/>
                </a:solidFill>
                <a:effectLst>
                  <a:outerShdw blurRad="38100" dist="38100" dir="2700000" algn="tl">
                    <a:srgbClr val="000000">
                      <a:alpha val="43137"/>
                    </a:srgbClr>
                  </a:outerShdw>
                </a:effectLst>
              </a:rPr>
              <a:t>children should not be left in a hopeless state of mind, but with a degree of courage that they can improve and gain your confidence and approval. Children may wish to do right, they may purpose in their hearts to be obedient; but they need help and encouragement.” </a:t>
            </a:r>
            <a:r>
              <a:rPr lang="en-US" sz="3600" dirty="0" smtClean="0">
                <a:solidFill>
                  <a:schemeClr val="bg1"/>
                </a:solidFill>
                <a:effectLst>
                  <a:outerShdw blurRad="38100" dist="38100" dir="2700000" algn="tl">
                    <a:srgbClr val="000000">
                      <a:alpha val="43137"/>
                    </a:srgbClr>
                  </a:outerShdw>
                </a:effectLst>
              </a:rPr>
              <a:t> </a:t>
            </a:r>
            <a:r>
              <a:rPr lang="en-US" sz="2000" dirty="0" smtClean="0">
                <a:solidFill>
                  <a:schemeClr val="bg1"/>
                </a:solidFill>
                <a:effectLst>
                  <a:outerShdw blurRad="38100" dist="38100" dir="2700000" algn="tl">
                    <a:srgbClr val="000000">
                      <a:alpha val="43137"/>
                    </a:srgbClr>
                  </a:outerShdw>
                </a:effectLst>
              </a:rPr>
              <a:t>Ibid.</a:t>
            </a:r>
          </a:p>
          <a:p>
            <a:endParaRPr lang="en-US" sz="2000" dirty="0">
              <a:solidFill>
                <a:schemeClr val="bg1"/>
              </a:solidFill>
              <a:effectLst>
                <a:outerShdw blurRad="38100" dist="38100" dir="2700000" algn="tl">
                  <a:srgbClr val="000000">
                    <a:alpha val="43137"/>
                  </a:srgbClr>
                </a:outerShdw>
              </a:effectLst>
            </a:endParaRPr>
          </a:p>
          <a:p>
            <a:endParaRPr lang="en-US" sz="2000" dirty="0" smtClean="0">
              <a:solidFill>
                <a:schemeClr val="bg1"/>
              </a:solidFill>
              <a:effectLst>
                <a:outerShdw blurRad="38100" dist="38100" dir="2700000" algn="tl">
                  <a:srgbClr val="000000">
                    <a:alpha val="43137"/>
                  </a:srgbClr>
                </a:outerShdw>
              </a:effectLst>
            </a:endParaRPr>
          </a:p>
          <a:p>
            <a:endParaRPr lang="en-US" sz="2000" dirty="0">
              <a:solidFill>
                <a:schemeClr val="bg1"/>
              </a:solidFill>
              <a:effectLst>
                <a:outerShdw blurRad="38100" dist="38100" dir="2700000" algn="tl">
                  <a:srgbClr val="000000">
                    <a:alpha val="43137"/>
                  </a:srgbClr>
                </a:outerShdw>
              </a:effectLst>
            </a:endParaRPr>
          </a:p>
          <a:p>
            <a:endParaRPr lang="en-US" sz="2000" dirty="0" smtClean="0">
              <a:solidFill>
                <a:schemeClr val="bg1"/>
              </a:solidFill>
              <a:effectLst>
                <a:outerShdw blurRad="38100" dist="38100" dir="2700000" algn="tl">
                  <a:srgbClr val="000000">
                    <a:alpha val="43137"/>
                  </a:srgbClr>
                </a:outerShdw>
              </a:effectLst>
            </a:endParaRPr>
          </a:p>
          <a:p>
            <a:endParaRPr lang="en-US" sz="2000" dirty="0">
              <a:solidFill>
                <a:schemeClr val="bg1"/>
              </a:solidFill>
              <a:effectLst>
                <a:outerShdw blurRad="38100" dist="38100" dir="2700000" algn="tl">
                  <a:srgbClr val="000000">
                    <a:alpha val="43137"/>
                  </a:srgbClr>
                </a:outerShdw>
              </a:effectLst>
            </a:endParaRPr>
          </a:p>
          <a:p>
            <a:endParaRPr lang="en-US" sz="1200" dirty="0">
              <a:solidFill>
                <a:schemeClr val="bg1"/>
              </a:solidFill>
              <a:effectLst>
                <a:outerShdw blurRad="38100" dist="38100" dir="2700000" algn="tl">
                  <a:srgbClr val="000000">
                    <a:alpha val="43137"/>
                  </a:srgbClr>
                </a:outerShdw>
              </a:effectLst>
            </a:endParaRPr>
          </a:p>
        </p:txBody>
      </p:sp>
      <p:sp>
        <p:nvSpPr>
          <p:cNvPr id="2" name="Rectangle 1"/>
          <p:cNvSpPr/>
          <p:nvPr/>
        </p:nvSpPr>
        <p:spPr>
          <a:xfrm>
            <a:off x="4480116" y="135056572"/>
            <a:ext cx="183767" cy="0"/>
          </a:xfrm>
          <a:prstGeom prst="rect">
            <a:avLst/>
          </a:prstGeom>
        </p:spPr>
        <p:txBody>
          <a:bodyPr wrap="none">
            <a:spAutoFit/>
          </a:bodyPr>
          <a:lstStyle/>
          <a:p>
            <a:r>
              <a:rPr lang="en-US" dirty="0"/>
              <a:t>with your wives, and treat them with respect as the weaker partner and as heirs with you of the gracious gift of life . . .” (1 Peter 3:7). 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36967680"/>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5062" y="156275"/>
            <a:ext cx="8610600" cy="1323439"/>
          </a:xfrm>
          <a:prstGeom prst="rect">
            <a:avLst/>
          </a:prstGeom>
          <a:noFill/>
          <a:effectLst>
            <a:outerShdw blurRad="50800" dist="38100" dir="8100000" algn="tr" rotWithShape="0">
              <a:prstClr val="black">
                <a:alpha val="40000"/>
              </a:prstClr>
            </a:outerShdw>
          </a:effectLst>
        </p:spPr>
        <p:txBody>
          <a:bodyPr wrap="square" rtlCol="0">
            <a:spAutoFit/>
          </a:bodyPr>
          <a:lstStyle/>
          <a:p>
            <a:pPr algn="ctr"/>
            <a:r>
              <a:rPr lang="en-US" sz="4000" b="1" dirty="0">
                <a:solidFill>
                  <a:srgbClr val="FFCC00"/>
                </a:solidFill>
                <a:effectLst>
                  <a:outerShdw blurRad="38100" dist="38100" dir="2700000" algn="tl">
                    <a:srgbClr val="000000">
                      <a:alpha val="43137"/>
                    </a:srgbClr>
                  </a:outerShdw>
                </a:effectLst>
              </a:rPr>
              <a:t>4. Parents, don’t exasperate your </a:t>
            </a:r>
            <a:r>
              <a:rPr lang="en-US" sz="4000" b="1" dirty="0" smtClean="0">
                <a:solidFill>
                  <a:srgbClr val="FFCC00"/>
                </a:solidFill>
                <a:effectLst>
                  <a:outerShdw blurRad="38100" dist="38100" dir="2700000" algn="tl">
                    <a:srgbClr val="000000">
                      <a:alpha val="43137"/>
                    </a:srgbClr>
                  </a:outerShdw>
                </a:effectLst>
              </a:rPr>
              <a:t>children</a:t>
            </a:r>
          </a:p>
        </p:txBody>
      </p:sp>
      <p:sp>
        <p:nvSpPr>
          <p:cNvPr id="3" name="TextBox 2"/>
          <p:cNvSpPr txBox="1"/>
          <p:nvPr/>
        </p:nvSpPr>
        <p:spPr>
          <a:xfrm>
            <a:off x="381000" y="838200"/>
            <a:ext cx="8610600" cy="6401753"/>
          </a:xfrm>
          <a:prstGeom prst="rect">
            <a:avLst/>
          </a:prstGeom>
          <a:noFill/>
          <a:effectLst>
            <a:outerShdw blurRad="50800" dist="38100" dir="8100000" algn="tr" rotWithShape="0">
              <a:prstClr val="black">
                <a:alpha val="40000"/>
              </a:prstClr>
            </a:outerShdw>
          </a:effectLst>
        </p:spPr>
        <p:txBody>
          <a:bodyPr wrap="square" rtlCol="0">
            <a:spAutoFit/>
          </a:bodyPr>
          <a:lstStyle/>
          <a:p>
            <a:endParaRPr lang="en-US" sz="3600" dirty="0" smtClean="0">
              <a:solidFill>
                <a:schemeClr val="bg1"/>
              </a:solidFill>
              <a:effectLst>
                <a:outerShdw blurRad="38100" dist="38100" dir="2700000" algn="tl">
                  <a:srgbClr val="000000">
                    <a:alpha val="43137"/>
                  </a:srgbClr>
                </a:outerShdw>
              </a:effectLst>
            </a:endParaRPr>
          </a:p>
          <a:p>
            <a:r>
              <a:rPr lang="en-US" sz="3200" dirty="0" smtClean="0">
                <a:solidFill>
                  <a:schemeClr val="bg1"/>
                </a:solidFill>
                <a:effectLst>
                  <a:outerShdw blurRad="38100" dist="38100" dir="2700000" algn="tl">
                    <a:srgbClr val="000000">
                      <a:alpha val="43137"/>
                    </a:srgbClr>
                  </a:outerShdw>
                </a:effectLst>
              </a:rPr>
              <a:t>yet </a:t>
            </a:r>
            <a:r>
              <a:rPr lang="en-US" sz="3200" dirty="0">
                <a:solidFill>
                  <a:schemeClr val="bg1"/>
                </a:solidFill>
                <a:effectLst>
                  <a:outerShdw blurRad="38100" dist="38100" dir="2700000" algn="tl">
                    <a:srgbClr val="000000">
                      <a:alpha val="43137"/>
                    </a:srgbClr>
                  </a:outerShdw>
                </a:effectLst>
              </a:rPr>
              <a:t>children should not be left in a hopeless state of mind, but with a degree of courage that they can improve and gain your confidence and approval. </a:t>
            </a:r>
            <a:r>
              <a:rPr lang="en-US" sz="3200" b="1" i="1" u="sng" dirty="0">
                <a:solidFill>
                  <a:schemeClr val="bg1"/>
                </a:solidFill>
                <a:effectLst>
                  <a:outerShdw blurRad="38100" dist="38100" dir="2700000" algn="tl">
                    <a:srgbClr val="000000">
                      <a:alpha val="43137"/>
                    </a:srgbClr>
                  </a:outerShdw>
                </a:effectLst>
              </a:rPr>
              <a:t>Children may wish to do right, they may purpose in their hearts to be obedient; but they need help and encouragement</a:t>
            </a:r>
            <a:r>
              <a:rPr lang="en-US" sz="3200" dirty="0">
                <a:solidFill>
                  <a:schemeClr val="bg1"/>
                </a:solidFill>
                <a:effectLst>
                  <a:outerShdw blurRad="38100" dist="38100" dir="2700000" algn="tl">
                    <a:srgbClr val="000000">
                      <a:alpha val="43137"/>
                    </a:srgbClr>
                  </a:outerShdw>
                </a:effectLst>
              </a:rPr>
              <a:t>.” </a:t>
            </a:r>
            <a:r>
              <a:rPr lang="en-US" sz="3200" dirty="0" smtClean="0">
                <a:solidFill>
                  <a:schemeClr val="bg1"/>
                </a:solidFill>
                <a:effectLst>
                  <a:outerShdw blurRad="38100" dist="38100" dir="2700000" algn="tl">
                    <a:srgbClr val="000000">
                      <a:alpha val="43137"/>
                    </a:srgbClr>
                  </a:outerShdw>
                </a:effectLst>
              </a:rPr>
              <a:t> </a:t>
            </a:r>
            <a:r>
              <a:rPr lang="en-US" sz="2000" dirty="0" smtClean="0">
                <a:solidFill>
                  <a:schemeClr val="bg1"/>
                </a:solidFill>
                <a:effectLst>
                  <a:outerShdw blurRad="38100" dist="38100" dir="2700000" algn="tl">
                    <a:srgbClr val="000000">
                      <a:alpha val="43137"/>
                    </a:srgbClr>
                  </a:outerShdw>
                </a:effectLst>
              </a:rPr>
              <a:t>Ibid.</a:t>
            </a:r>
          </a:p>
          <a:p>
            <a:endParaRPr lang="en-US" sz="2000" dirty="0">
              <a:solidFill>
                <a:schemeClr val="bg1"/>
              </a:solidFill>
              <a:effectLst>
                <a:outerShdw blurRad="38100" dist="38100" dir="2700000" algn="tl">
                  <a:srgbClr val="000000">
                    <a:alpha val="43137"/>
                  </a:srgbClr>
                </a:outerShdw>
              </a:effectLst>
            </a:endParaRPr>
          </a:p>
          <a:p>
            <a:r>
              <a:rPr lang="en-US" dirty="0" smtClean="0">
                <a:solidFill>
                  <a:schemeClr val="bg1"/>
                </a:solidFill>
                <a:effectLst>
                  <a:outerShdw blurRad="38100" dist="38100" dir="2700000" algn="tl">
                    <a:srgbClr val="000000">
                      <a:alpha val="43137"/>
                    </a:srgbClr>
                  </a:outerShdw>
                </a:effectLst>
              </a:rPr>
              <a:t>Claudio </a:t>
            </a:r>
            <a:r>
              <a:rPr lang="en-US" dirty="0" err="1" smtClean="0">
                <a:solidFill>
                  <a:schemeClr val="bg1"/>
                </a:solidFill>
                <a:effectLst>
                  <a:outerShdw blurRad="38100" dist="38100" dir="2700000" algn="tl">
                    <a:srgbClr val="000000">
                      <a:alpha val="43137"/>
                    </a:srgbClr>
                  </a:outerShdw>
                </a:effectLst>
              </a:rPr>
              <a:t>Consuegra</a:t>
            </a:r>
            <a:r>
              <a:rPr lang="en-US" dirty="0" smtClean="0">
                <a:solidFill>
                  <a:schemeClr val="bg1"/>
                </a:solidFill>
                <a:effectLst>
                  <a:outerShdw blurRad="38100" dist="38100" dir="2700000" algn="tl">
                    <a:srgbClr val="000000">
                      <a:alpha val="43137"/>
                    </a:srgbClr>
                  </a:outerShdw>
                </a:effectLst>
              </a:rPr>
              <a:t>, </a:t>
            </a:r>
            <a:r>
              <a:rPr lang="en-US" dirty="0" err="1" smtClean="0">
                <a:solidFill>
                  <a:schemeClr val="bg1"/>
                </a:solidFill>
                <a:effectLst>
                  <a:outerShdw blurRad="38100" dist="38100" dir="2700000" algn="tl">
                    <a:srgbClr val="000000">
                      <a:alpha val="43137"/>
                    </a:srgbClr>
                  </a:outerShdw>
                </a:effectLst>
              </a:rPr>
              <a:t>Dmin</a:t>
            </a:r>
            <a:r>
              <a:rPr lang="en-US" dirty="0" smtClean="0">
                <a:solidFill>
                  <a:schemeClr val="bg1"/>
                </a:solidFill>
                <a:effectLst>
                  <a:outerShdw blurRad="38100" dist="38100" dir="2700000" algn="tl">
                    <a:srgbClr val="000000">
                      <a:alpha val="43137"/>
                    </a:srgbClr>
                  </a:outerShdw>
                </a:effectLst>
              </a:rPr>
              <a:t>, is the Director of the Department of Family Ministries at the North American Division of Seventh-day Adventists in Silver Spring, Maryland, USA.</a:t>
            </a:r>
          </a:p>
          <a:p>
            <a:endParaRPr lang="en-US" dirty="0" smtClean="0">
              <a:solidFill>
                <a:schemeClr val="bg1"/>
              </a:solidFill>
              <a:effectLst>
                <a:outerShdw blurRad="38100" dist="38100" dir="2700000" algn="tl">
                  <a:srgbClr val="000000">
                    <a:alpha val="43137"/>
                  </a:srgbClr>
                </a:outerShdw>
              </a:effectLst>
            </a:endParaRPr>
          </a:p>
          <a:p>
            <a:r>
              <a:rPr lang="en-US" dirty="0" smtClean="0">
                <a:solidFill>
                  <a:schemeClr val="bg1"/>
                </a:solidFill>
                <a:effectLst>
                  <a:outerShdw blurRad="38100" dist="38100" dir="2700000" algn="tl">
                    <a:srgbClr val="000000">
                      <a:alpha val="43137"/>
                    </a:srgbClr>
                  </a:outerShdw>
                </a:effectLst>
              </a:rPr>
              <a:t>Pamela </a:t>
            </a:r>
            <a:r>
              <a:rPr lang="en-US" dirty="0" err="1" smtClean="0">
                <a:solidFill>
                  <a:schemeClr val="bg1"/>
                </a:solidFill>
                <a:effectLst>
                  <a:outerShdw blurRad="38100" dist="38100" dir="2700000" algn="tl">
                    <a:srgbClr val="000000">
                      <a:alpha val="43137"/>
                    </a:srgbClr>
                  </a:outerShdw>
                </a:effectLst>
              </a:rPr>
              <a:t>Consuegra</a:t>
            </a:r>
            <a:r>
              <a:rPr lang="en-US" dirty="0" smtClean="0">
                <a:solidFill>
                  <a:schemeClr val="bg1"/>
                </a:solidFill>
                <a:effectLst>
                  <a:outerShdw blurRad="38100" dist="38100" dir="2700000" algn="tl">
                    <a:srgbClr val="000000">
                      <a:alpha val="43137"/>
                    </a:srgbClr>
                  </a:outerShdw>
                </a:effectLst>
              </a:rPr>
              <a:t>, PhD, is Associate Director of the Department of Family Ministries at the North American Division of Seventh-day Adventists in Silver Spring, Maryland, USA.</a:t>
            </a:r>
          </a:p>
          <a:p>
            <a:endParaRPr lang="en-US" sz="2000" dirty="0">
              <a:solidFill>
                <a:schemeClr val="bg1"/>
              </a:solidFill>
              <a:effectLst>
                <a:outerShdw blurRad="38100" dist="38100" dir="2700000" algn="tl">
                  <a:srgbClr val="000000">
                    <a:alpha val="43137"/>
                  </a:srgbClr>
                </a:outerShdw>
              </a:effectLst>
            </a:endParaRPr>
          </a:p>
          <a:p>
            <a:endParaRPr lang="en-US" sz="2000" dirty="0" smtClean="0">
              <a:solidFill>
                <a:schemeClr val="bg1"/>
              </a:solidFill>
              <a:effectLst>
                <a:outerShdw blurRad="38100" dist="38100" dir="2700000" algn="tl">
                  <a:srgbClr val="000000">
                    <a:alpha val="43137"/>
                  </a:srgbClr>
                </a:outerShdw>
              </a:effectLst>
            </a:endParaRPr>
          </a:p>
          <a:p>
            <a:endParaRPr lang="en-US" sz="2000" dirty="0">
              <a:solidFill>
                <a:schemeClr val="bg1"/>
              </a:solidFill>
              <a:effectLst>
                <a:outerShdw blurRad="38100" dist="38100" dir="2700000" algn="tl">
                  <a:srgbClr val="000000">
                    <a:alpha val="43137"/>
                  </a:srgbClr>
                </a:outerShdw>
              </a:effectLst>
            </a:endParaRPr>
          </a:p>
          <a:p>
            <a:endParaRPr lang="en-US" sz="1200" dirty="0">
              <a:solidFill>
                <a:schemeClr val="bg1"/>
              </a:solidFill>
              <a:effectLst>
                <a:outerShdw blurRad="38100" dist="38100" dir="2700000" algn="tl">
                  <a:srgbClr val="000000">
                    <a:alpha val="43137"/>
                  </a:srgbClr>
                </a:outerShdw>
              </a:effectLst>
            </a:endParaRPr>
          </a:p>
        </p:txBody>
      </p:sp>
      <p:sp>
        <p:nvSpPr>
          <p:cNvPr id="2" name="Rectangle 1"/>
          <p:cNvSpPr/>
          <p:nvPr/>
        </p:nvSpPr>
        <p:spPr>
          <a:xfrm>
            <a:off x="4480116" y="135056572"/>
            <a:ext cx="183767" cy="0"/>
          </a:xfrm>
          <a:prstGeom prst="rect">
            <a:avLst/>
          </a:prstGeom>
        </p:spPr>
        <p:txBody>
          <a:bodyPr wrap="none">
            <a:spAutoFit/>
          </a:bodyPr>
          <a:lstStyle/>
          <a:p>
            <a:r>
              <a:rPr lang="en-US" dirty="0"/>
              <a:t>with your wives, and treat them with respect as the weaker partner and as heirs with you of the gracious gift of life . . .” (1 Peter 3:7). 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95957614"/>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5072" y="-26995"/>
            <a:ext cx="8610600" cy="707886"/>
          </a:xfrm>
          <a:prstGeom prst="rect">
            <a:avLst/>
          </a:prstGeom>
          <a:noFill/>
          <a:effectLst>
            <a:outerShdw blurRad="50800" dist="38100" dir="8100000" algn="tr" rotWithShape="0">
              <a:prstClr val="black">
                <a:alpha val="40000"/>
              </a:prstClr>
            </a:outerShdw>
          </a:effectLst>
        </p:spPr>
        <p:txBody>
          <a:bodyPr wrap="square" rtlCol="0">
            <a:spAutoFit/>
          </a:bodyPr>
          <a:lstStyle/>
          <a:p>
            <a:pPr algn="ctr"/>
            <a:endParaRPr lang="en-US" sz="4000" dirty="0" smtClean="0">
              <a:solidFill>
                <a:schemeClr val="bg1"/>
              </a:solidFill>
              <a:effectLst>
                <a:outerShdw blurRad="38100" dist="38100" dir="2700000" algn="tl">
                  <a:srgbClr val="000000">
                    <a:alpha val="43137"/>
                  </a:srgbClr>
                </a:outerShdw>
              </a:effectLst>
            </a:endParaRPr>
          </a:p>
        </p:txBody>
      </p:sp>
      <p:sp>
        <p:nvSpPr>
          <p:cNvPr id="3" name="TextBox 2"/>
          <p:cNvSpPr txBox="1"/>
          <p:nvPr/>
        </p:nvSpPr>
        <p:spPr>
          <a:xfrm>
            <a:off x="381000" y="-228600"/>
            <a:ext cx="8610600" cy="6924973"/>
          </a:xfrm>
          <a:prstGeom prst="rect">
            <a:avLst/>
          </a:prstGeom>
          <a:noFill/>
          <a:effectLst>
            <a:outerShdw blurRad="50800" dist="38100" dir="8100000" algn="tr" rotWithShape="0">
              <a:prstClr val="black">
                <a:alpha val="40000"/>
              </a:prstClr>
            </a:outerShdw>
          </a:effectLst>
        </p:spPr>
        <p:txBody>
          <a:bodyPr wrap="square" rtlCol="0">
            <a:spAutoFit/>
          </a:bodyPr>
          <a:lstStyle/>
          <a:p>
            <a:endParaRPr lang="en-US" sz="3600" dirty="0" smtClean="0">
              <a:solidFill>
                <a:schemeClr val="bg1"/>
              </a:solidFill>
              <a:effectLst>
                <a:outerShdw blurRad="38100" dist="38100" dir="2700000" algn="tl">
                  <a:srgbClr val="000000">
                    <a:alpha val="43137"/>
                  </a:srgbClr>
                </a:outerShdw>
              </a:effectLst>
            </a:endParaRPr>
          </a:p>
          <a:p>
            <a:r>
              <a:rPr lang="en-US" sz="3600" dirty="0" smtClean="0">
                <a:solidFill>
                  <a:schemeClr val="bg1"/>
                </a:solidFill>
                <a:effectLst>
                  <a:outerShdw blurRad="38100" dist="38100" dir="2700000" algn="tl">
                    <a:srgbClr val="000000">
                      <a:alpha val="43137"/>
                    </a:srgbClr>
                  </a:outerShdw>
                </a:effectLst>
              </a:rPr>
              <a:t>But know this, that in the last days perilous times will come.</a:t>
            </a:r>
          </a:p>
          <a:p>
            <a:r>
              <a:rPr lang="en-US" sz="3600" dirty="0" smtClean="0">
                <a:solidFill>
                  <a:schemeClr val="bg1"/>
                </a:solidFill>
                <a:effectLst>
                  <a:outerShdw blurRad="38100" dist="38100" dir="2700000" algn="tl">
                    <a:srgbClr val="000000">
                      <a:alpha val="43137"/>
                    </a:srgbClr>
                  </a:outerShdw>
                </a:effectLst>
              </a:rPr>
              <a:t>For men will be lovers of themselves, lovers of money, boasters, </a:t>
            </a:r>
            <a:r>
              <a:rPr lang="en-US" sz="3600" b="1" i="1" u="sng" dirty="0" smtClean="0">
                <a:solidFill>
                  <a:schemeClr val="bg1"/>
                </a:solidFill>
                <a:effectLst>
                  <a:outerShdw blurRad="38100" dist="38100" dir="2700000" algn="tl">
                    <a:srgbClr val="000000">
                      <a:alpha val="43137"/>
                    </a:srgbClr>
                  </a:outerShdw>
                </a:effectLst>
              </a:rPr>
              <a:t>proud</a:t>
            </a:r>
            <a:r>
              <a:rPr lang="en-US" sz="3600" dirty="0" smtClean="0">
                <a:solidFill>
                  <a:schemeClr val="bg1"/>
                </a:solidFill>
                <a:effectLst>
                  <a:outerShdw blurRad="38100" dist="38100" dir="2700000" algn="tl">
                    <a:srgbClr val="000000">
                      <a:alpha val="43137"/>
                    </a:srgbClr>
                  </a:outerShdw>
                </a:effectLst>
              </a:rPr>
              <a:t>, blasphemers, disobedient to parents, unthankful, unholy, unloving, unforgiving, slanderers, without self-control, brutal, despisers of good, traitors, headstrong, haughty, lovers of pleasure rather than lovers of God…</a:t>
            </a:r>
          </a:p>
          <a:p>
            <a:r>
              <a:rPr lang="en-US" sz="2800" dirty="0">
                <a:solidFill>
                  <a:srgbClr val="FFCC00"/>
                </a:solidFill>
                <a:effectLst>
                  <a:outerShdw blurRad="38100" dist="38100" dir="2700000" algn="tl">
                    <a:srgbClr val="000000">
                      <a:alpha val="43137"/>
                    </a:srgbClr>
                  </a:outerShdw>
                </a:effectLst>
              </a:rPr>
              <a:t>2 Timothy 3:1-5</a:t>
            </a:r>
          </a:p>
          <a:p>
            <a:endParaRPr lang="en-US" sz="3600" dirty="0" smtClean="0">
              <a:solidFill>
                <a:schemeClr val="bg1"/>
              </a:solidFill>
              <a:effectLst>
                <a:outerShdw blurRad="38100" dist="38100" dir="2700000" algn="tl">
                  <a:srgbClr val="000000">
                    <a:alpha val="43137"/>
                  </a:srgbClr>
                </a:outerShdw>
              </a:effectLst>
            </a:endParaRPr>
          </a:p>
          <a:p>
            <a:r>
              <a:rPr lang="en-US" sz="2000" dirty="0" smtClean="0">
                <a:solidFill>
                  <a:schemeClr val="bg1"/>
                </a:solidFill>
                <a:effectLst>
                  <a:outerShdw blurRad="38100" dist="38100" dir="2700000" algn="tl">
                    <a:srgbClr val="000000">
                      <a:alpha val="43137"/>
                    </a:srgbClr>
                  </a:outerShdw>
                </a:effectLst>
              </a:rPr>
              <a:t>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824368209"/>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228600" y="-26995"/>
            <a:ext cx="8610600" cy="707886"/>
          </a:xfrm>
          <a:prstGeom prst="rect">
            <a:avLst/>
          </a:prstGeom>
          <a:noFill/>
          <a:effectLst>
            <a:outerShdw blurRad="50800" dist="38100" dir="8100000" algn="tr" rotWithShape="0">
              <a:prstClr val="black">
                <a:alpha val="40000"/>
              </a:prstClr>
            </a:outerShdw>
          </a:effectLst>
        </p:spPr>
        <p:txBody>
          <a:bodyPr wrap="square" rtlCol="0">
            <a:spAutoFit/>
          </a:bodyPr>
          <a:lstStyle/>
          <a:p>
            <a:pPr algn="ctr"/>
            <a:endParaRPr lang="en-US" sz="4000" dirty="0" smtClean="0">
              <a:solidFill>
                <a:schemeClr val="bg1"/>
              </a:solidFill>
              <a:effectLst>
                <a:outerShdw blurRad="38100" dist="38100" dir="2700000" algn="tl">
                  <a:srgbClr val="000000">
                    <a:alpha val="43137"/>
                  </a:srgbClr>
                </a:outerShdw>
              </a:effectLst>
            </a:endParaRPr>
          </a:p>
        </p:txBody>
      </p:sp>
      <p:sp>
        <p:nvSpPr>
          <p:cNvPr id="3" name="TextBox 2"/>
          <p:cNvSpPr txBox="1"/>
          <p:nvPr/>
        </p:nvSpPr>
        <p:spPr>
          <a:xfrm>
            <a:off x="304800" y="0"/>
            <a:ext cx="8610600" cy="6494086"/>
          </a:xfrm>
          <a:prstGeom prst="rect">
            <a:avLst/>
          </a:prstGeom>
          <a:noFill/>
          <a:effectLst>
            <a:outerShdw blurRad="50800" dist="38100" dir="8100000" algn="tr" rotWithShape="0">
              <a:prstClr val="black">
                <a:alpha val="40000"/>
              </a:prstClr>
            </a:outerShdw>
          </a:effectLst>
        </p:spPr>
        <p:txBody>
          <a:bodyPr wrap="square" rtlCol="0">
            <a:spAutoFit/>
          </a:bodyPr>
          <a:lstStyle/>
          <a:p>
            <a:endParaRPr lang="en-US" sz="3600" dirty="0" smtClean="0">
              <a:solidFill>
                <a:schemeClr val="bg1"/>
              </a:solidFill>
              <a:effectLst>
                <a:outerShdw blurRad="38100" dist="38100" dir="2700000" algn="tl">
                  <a:srgbClr val="000000">
                    <a:alpha val="43137"/>
                  </a:srgbClr>
                </a:outerShdw>
              </a:effectLst>
            </a:endParaRPr>
          </a:p>
          <a:p>
            <a:r>
              <a:rPr lang="en-US" sz="3600" dirty="0" smtClean="0">
                <a:solidFill>
                  <a:schemeClr val="bg1"/>
                </a:solidFill>
                <a:effectLst>
                  <a:outerShdw blurRad="38100" dist="38100" dir="2700000" algn="tl">
                    <a:srgbClr val="000000">
                      <a:alpha val="43137"/>
                    </a:srgbClr>
                  </a:outerShdw>
                </a:effectLst>
              </a:rPr>
              <a:t>But know this, that in the last days perilous times will come.</a:t>
            </a:r>
          </a:p>
          <a:p>
            <a:r>
              <a:rPr lang="en-US" sz="3600" dirty="0" smtClean="0">
                <a:solidFill>
                  <a:schemeClr val="bg1"/>
                </a:solidFill>
                <a:effectLst>
                  <a:outerShdw blurRad="38100" dist="38100" dir="2700000" algn="tl">
                    <a:srgbClr val="000000">
                      <a:alpha val="43137"/>
                    </a:srgbClr>
                  </a:outerShdw>
                </a:effectLst>
              </a:rPr>
              <a:t>"For men will be lovers of themselves, lovers of money, boasters, </a:t>
            </a:r>
            <a:r>
              <a:rPr lang="en-US" sz="3600" b="1" i="1" u="sng" dirty="0" smtClean="0">
                <a:solidFill>
                  <a:schemeClr val="bg1"/>
                </a:solidFill>
                <a:effectLst>
                  <a:outerShdw blurRad="38100" dist="38100" dir="2700000" algn="tl">
                    <a:srgbClr val="000000">
                      <a:alpha val="43137"/>
                    </a:srgbClr>
                  </a:outerShdw>
                </a:effectLst>
              </a:rPr>
              <a:t>proud</a:t>
            </a:r>
            <a:r>
              <a:rPr lang="en-US" sz="3600" dirty="0" smtClean="0">
                <a:solidFill>
                  <a:schemeClr val="bg1"/>
                </a:solidFill>
                <a:effectLst>
                  <a:outerShdw blurRad="38100" dist="38100" dir="2700000" algn="tl">
                    <a:srgbClr val="000000">
                      <a:alpha val="43137"/>
                    </a:srgbClr>
                  </a:outerShdw>
                </a:effectLst>
              </a:rPr>
              <a:t>, blasphemers, </a:t>
            </a:r>
            <a:r>
              <a:rPr lang="en-US" sz="3600" b="1" i="1" u="sng" dirty="0" smtClean="0">
                <a:solidFill>
                  <a:schemeClr val="bg1"/>
                </a:solidFill>
                <a:effectLst>
                  <a:outerShdw blurRad="38100" dist="38100" dir="2700000" algn="tl">
                    <a:srgbClr val="000000">
                      <a:alpha val="43137"/>
                    </a:srgbClr>
                  </a:outerShdw>
                </a:effectLst>
              </a:rPr>
              <a:t>disobedient to parents</a:t>
            </a:r>
            <a:r>
              <a:rPr lang="en-US" sz="3600" dirty="0" smtClean="0">
                <a:solidFill>
                  <a:schemeClr val="bg1"/>
                </a:solidFill>
                <a:effectLst>
                  <a:outerShdw blurRad="38100" dist="38100" dir="2700000" algn="tl">
                    <a:srgbClr val="000000">
                      <a:alpha val="43137"/>
                    </a:srgbClr>
                  </a:outerShdw>
                </a:effectLst>
              </a:rPr>
              <a:t>, unthankful, unholy, unloving, unforgiving, slanderers, without self-control, brutal, despisers of good, traitors, headstrong, haughty, lovers of pleasure rather than lovers of God…</a:t>
            </a:r>
          </a:p>
          <a:p>
            <a:r>
              <a:rPr lang="en-US" sz="2800" dirty="0" smtClean="0">
                <a:solidFill>
                  <a:srgbClr val="FFCC00"/>
                </a:solidFill>
                <a:effectLst>
                  <a:outerShdw blurRad="38100" dist="38100" dir="2700000" algn="tl">
                    <a:srgbClr val="000000">
                      <a:alpha val="43137"/>
                    </a:srgbClr>
                  </a:outerShdw>
                </a:effectLst>
              </a:rPr>
              <a:t>2 Timothy 3:1-5</a:t>
            </a:r>
          </a:p>
          <a:p>
            <a:r>
              <a:rPr lang="en-US" sz="2000" dirty="0" smtClean="0">
                <a:solidFill>
                  <a:schemeClr val="bg1"/>
                </a:solidFill>
                <a:effectLst>
                  <a:outerShdw blurRad="38100" dist="38100" dir="2700000" algn="tl">
                    <a:srgbClr val="000000">
                      <a:alpha val="43137"/>
                    </a:srgbClr>
                  </a:outerShdw>
                </a:effectLst>
              </a:rPr>
              <a:t>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903901109"/>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43543" y="152400"/>
            <a:ext cx="8610600" cy="707886"/>
          </a:xfrm>
          <a:prstGeom prst="rect">
            <a:avLst/>
          </a:prstGeom>
          <a:noFill/>
          <a:effectLst>
            <a:outerShdw blurRad="50800" dist="38100" dir="8100000" algn="tr" rotWithShape="0">
              <a:prstClr val="black">
                <a:alpha val="40000"/>
              </a:prstClr>
            </a:outerShdw>
          </a:effectLst>
        </p:spPr>
        <p:txBody>
          <a:bodyPr wrap="square" rtlCol="0">
            <a:spAutoFit/>
          </a:bodyPr>
          <a:lstStyle/>
          <a:p>
            <a:pPr algn="ctr"/>
            <a:endParaRPr lang="en-US" sz="4000" dirty="0" smtClean="0">
              <a:solidFill>
                <a:schemeClr val="bg1"/>
              </a:solidFill>
              <a:effectLst>
                <a:outerShdw blurRad="38100" dist="38100" dir="2700000" algn="tl">
                  <a:srgbClr val="000000">
                    <a:alpha val="43137"/>
                  </a:srgbClr>
                </a:outerShdw>
              </a:effectLst>
            </a:endParaRPr>
          </a:p>
        </p:txBody>
      </p:sp>
      <p:sp>
        <p:nvSpPr>
          <p:cNvPr id="3" name="TextBox 2"/>
          <p:cNvSpPr txBox="1"/>
          <p:nvPr/>
        </p:nvSpPr>
        <p:spPr>
          <a:xfrm>
            <a:off x="304800" y="56138"/>
            <a:ext cx="8610600" cy="7048084"/>
          </a:xfrm>
          <a:prstGeom prst="rect">
            <a:avLst/>
          </a:prstGeom>
          <a:noFill/>
          <a:effectLst>
            <a:outerShdw blurRad="50800" dist="38100" dir="8100000" algn="tr" rotWithShape="0">
              <a:prstClr val="black">
                <a:alpha val="40000"/>
              </a:prstClr>
            </a:outerShdw>
          </a:effectLst>
        </p:spPr>
        <p:txBody>
          <a:bodyPr wrap="square" rtlCol="0">
            <a:spAutoFit/>
          </a:bodyPr>
          <a:lstStyle/>
          <a:p>
            <a:endParaRPr lang="en-US" sz="3600" dirty="0" smtClean="0">
              <a:solidFill>
                <a:schemeClr val="bg1"/>
              </a:solidFill>
              <a:effectLst>
                <a:outerShdw blurRad="38100" dist="38100" dir="2700000" algn="tl">
                  <a:srgbClr val="000000">
                    <a:alpha val="43137"/>
                  </a:srgbClr>
                </a:outerShdw>
              </a:effectLst>
            </a:endParaRPr>
          </a:p>
          <a:p>
            <a:r>
              <a:rPr lang="en-US" sz="3600" dirty="0" smtClean="0">
                <a:solidFill>
                  <a:schemeClr val="bg1"/>
                </a:solidFill>
                <a:effectLst>
                  <a:outerShdw blurRad="38100" dist="38100" dir="2700000" algn="tl">
                    <a:srgbClr val="000000">
                      <a:alpha val="43137"/>
                    </a:srgbClr>
                  </a:outerShdw>
                </a:effectLst>
              </a:rPr>
              <a:t>But know this, that in the last days perilous times will come.</a:t>
            </a:r>
          </a:p>
          <a:p>
            <a:r>
              <a:rPr lang="en-US" sz="3600" dirty="0" smtClean="0">
                <a:solidFill>
                  <a:schemeClr val="bg1"/>
                </a:solidFill>
                <a:effectLst>
                  <a:outerShdw blurRad="38100" dist="38100" dir="2700000" algn="tl">
                    <a:srgbClr val="000000">
                      <a:alpha val="43137"/>
                    </a:srgbClr>
                  </a:outerShdw>
                </a:effectLst>
              </a:rPr>
              <a:t>For men will be lovers of themselves, lovers of money, boasters, </a:t>
            </a:r>
            <a:r>
              <a:rPr lang="en-US" sz="3600" b="1" i="1" u="sng" dirty="0" smtClean="0">
                <a:solidFill>
                  <a:schemeClr val="bg1"/>
                </a:solidFill>
                <a:effectLst>
                  <a:outerShdw blurRad="38100" dist="38100" dir="2700000" algn="tl">
                    <a:srgbClr val="000000">
                      <a:alpha val="43137"/>
                    </a:srgbClr>
                  </a:outerShdw>
                </a:effectLst>
              </a:rPr>
              <a:t>proud</a:t>
            </a:r>
            <a:r>
              <a:rPr lang="en-US" sz="3600" dirty="0" smtClean="0">
                <a:solidFill>
                  <a:schemeClr val="bg1"/>
                </a:solidFill>
                <a:effectLst>
                  <a:outerShdw blurRad="38100" dist="38100" dir="2700000" algn="tl">
                    <a:srgbClr val="000000">
                      <a:alpha val="43137"/>
                    </a:srgbClr>
                  </a:outerShdw>
                </a:effectLst>
              </a:rPr>
              <a:t>, blasphemers, </a:t>
            </a:r>
            <a:r>
              <a:rPr lang="en-US" sz="3600" b="1" i="1" u="sng" dirty="0" smtClean="0">
                <a:solidFill>
                  <a:schemeClr val="bg1"/>
                </a:solidFill>
                <a:effectLst>
                  <a:outerShdw blurRad="38100" dist="38100" dir="2700000" algn="tl">
                    <a:srgbClr val="000000">
                      <a:alpha val="43137"/>
                    </a:srgbClr>
                  </a:outerShdw>
                </a:effectLst>
              </a:rPr>
              <a:t>disobedient to parents</a:t>
            </a:r>
            <a:r>
              <a:rPr lang="en-US" sz="3600" dirty="0" smtClean="0">
                <a:solidFill>
                  <a:schemeClr val="bg1"/>
                </a:solidFill>
                <a:effectLst>
                  <a:outerShdw blurRad="38100" dist="38100" dir="2700000" algn="tl">
                    <a:srgbClr val="000000">
                      <a:alpha val="43137"/>
                    </a:srgbClr>
                  </a:outerShdw>
                </a:effectLst>
              </a:rPr>
              <a:t>, </a:t>
            </a:r>
            <a:r>
              <a:rPr lang="en-US" sz="3600" b="1" i="1" u="sng" dirty="0" smtClean="0">
                <a:solidFill>
                  <a:schemeClr val="bg1"/>
                </a:solidFill>
                <a:effectLst>
                  <a:outerShdw blurRad="38100" dist="38100" dir="2700000" algn="tl">
                    <a:srgbClr val="000000">
                      <a:alpha val="43137"/>
                    </a:srgbClr>
                  </a:outerShdw>
                </a:effectLst>
              </a:rPr>
              <a:t>unthankful</a:t>
            </a:r>
            <a:r>
              <a:rPr lang="en-US" sz="3600" dirty="0" smtClean="0">
                <a:solidFill>
                  <a:schemeClr val="bg1"/>
                </a:solidFill>
                <a:effectLst>
                  <a:outerShdw blurRad="38100" dist="38100" dir="2700000" algn="tl">
                    <a:srgbClr val="000000">
                      <a:alpha val="43137"/>
                    </a:srgbClr>
                  </a:outerShdw>
                </a:effectLst>
              </a:rPr>
              <a:t>, unholy, unloving, unforgiving, slanderers, without self-control, brutal, despisers of good, traitors, headstrong, haughty, lovers of pleasure rather than lovers of God…</a:t>
            </a:r>
          </a:p>
          <a:p>
            <a:r>
              <a:rPr lang="en-US" sz="2800" dirty="0">
                <a:solidFill>
                  <a:srgbClr val="FFCC00"/>
                </a:solidFill>
                <a:effectLst>
                  <a:outerShdw blurRad="38100" dist="38100" dir="2700000" algn="tl">
                    <a:srgbClr val="000000">
                      <a:alpha val="43137"/>
                    </a:srgbClr>
                  </a:outerShdw>
                </a:effectLst>
              </a:rPr>
              <a:t>2 Timothy 3:1-5</a:t>
            </a:r>
          </a:p>
          <a:p>
            <a:endParaRPr lang="en-US" sz="3600" dirty="0" smtClean="0">
              <a:solidFill>
                <a:schemeClr val="bg1"/>
              </a:solidFill>
              <a:effectLst>
                <a:outerShdw blurRad="38100" dist="38100" dir="2700000" algn="tl">
                  <a:srgbClr val="000000">
                    <a:alpha val="43137"/>
                  </a:srgbClr>
                </a:outerShdw>
              </a:effectLst>
            </a:endParaRPr>
          </a:p>
          <a:p>
            <a:r>
              <a:rPr lang="en-US" sz="2000" dirty="0" smtClean="0">
                <a:solidFill>
                  <a:schemeClr val="bg1"/>
                </a:solidFill>
                <a:effectLst>
                  <a:outerShdw blurRad="38100" dist="38100" dir="2700000" algn="tl">
                    <a:srgbClr val="000000">
                      <a:alpha val="43137"/>
                    </a:srgbClr>
                  </a:outerShdw>
                </a:effectLst>
              </a:rPr>
              <a:t>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613805941"/>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extBox 2"/>
          <p:cNvSpPr txBox="1"/>
          <p:nvPr/>
        </p:nvSpPr>
        <p:spPr>
          <a:xfrm>
            <a:off x="496843" y="0"/>
            <a:ext cx="8610600" cy="7048084"/>
          </a:xfrm>
          <a:prstGeom prst="rect">
            <a:avLst/>
          </a:prstGeom>
          <a:noFill/>
          <a:effectLst>
            <a:outerShdw blurRad="50800" dist="38100" dir="8100000" algn="tr" rotWithShape="0">
              <a:prstClr val="black">
                <a:alpha val="40000"/>
              </a:prstClr>
            </a:outerShdw>
          </a:effectLst>
        </p:spPr>
        <p:txBody>
          <a:bodyPr wrap="square" rtlCol="0">
            <a:spAutoFit/>
          </a:bodyPr>
          <a:lstStyle/>
          <a:p>
            <a:endParaRPr lang="en-US" sz="3600" dirty="0" smtClean="0">
              <a:solidFill>
                <a:schemeClr val="bg1"/>
              </a:solidFill>
              <a:effectLst>
                <a:outerShdw blurRad="38100" dist="38100" dir="2700000" algn="tl">
                  <a:srgbClr val="000000">
                    <a:alpha val="43137"/>
                  </a:srgbClr>
                </a:outerShdw>
              </a:effectLst>
            </a:endParaRPr>
          </a:p>
          <a:p>
            <a:r>
              <a:rPr lang="en-US" sz="3600" dirty="0" smtClean="0">
                <a:solidFill>
                  <a:schemeClr val="bg1"/>
                </a:solidFill>
                <a:effectLst>
                  <a:outerShdw blurRad="38100" dist="38100" dir="2700000" algn="tl">
                    <a:srgbClr val="000000">
                      <a:alpha val="43137"/>
                    </a:srgbClr>
                  </a:outerShdw>
                </a:effectLst>
              </a:rPr>
              <a:t>But know this, that in the last days perilous times will come.”</a:t>
            </a:r>
          </a:p>
          <a:p>
            <a:r>
              <a:rPr lang="en-US" sz="3600" dirty="0" smtClean="0">
                <a:solidFill>
                  <a:schemeClr val="bg1"/>
                </a:solidFill>
                <a:effectLst>
                  <a:outerShdw blurRad="38100" dist="38100" dir="2700000" algn="tl">
                    <a:srgbClr val="000000">
                      <a:alpha val="43137"/>
                    </a:srgbClr>
                  </a:outerShdw>
                </a:effectLst>
              </a:rPr>
              <a:t>"For men will be lovers of themselves, lovers of money, boasters, </a:t>
            </a:r>
            <a:r>
              <a:rPr lang="en-US" sz="3600" b="1" i="1" u="sng" dirty="0" smtClean="0">
                <a:solidFill>
                  <a:schemeClr val="bg1"/>
                </a:solidFill>
                <a:effectLst>
                  <a:outerShdw blurRad="38100" dist="38100" dir="2700000" algn="tl">
                    <a:srgbClr val="000000">
                      <a:alpha val="43137"/>
                    </a:srgbClr>
                  </a:outerShdw>
                </a:effectLst>
              </a:rPr>
              <a:t>proud</a:t>
            </a:r>
            <a:r>
              <a:rPr lang="en-US" sz="3600" dirty="0" smtClean="0">
                <a:solidFill>
                  <a:schemeClr val="bg1"/>
                </a:solidFill>
                <a:effectLst>
                  <a:outerShdw blurRad="38100" dist="38100" dir="2700000" algn="tl">
                    <a:srgbClr val="000000">
                      <a:alpha val="43137"/>
                    </a:srgbClr>
                  </a:outerShdw>
                </a:effectLst>
              </a:rPr>
              <a:t>, blasphemers, </a:t>
            </a:r>
            <a:r>
              <a:rPr lang="en-US" sz="3600" b="1" i="1" u="sng" dirty="0" smtClean="0">
                <a:solidFill>
                  <a:schemeClr val="bg1"/>
                </a:solidFill>
                <a:effectLst>
                  <a:outerShdw blurRad="38100" dist="38100" dir="2700000" algn="tl">
                    <a:srgbClr val="000000">
                      <a:alpha val="43137"/>
                    </a:srgbClr>
                  </a:outerShdw>
                </a:effectLst>
              </a:rPr>
              <a:t>disobedient to parents</a:t>
            </a:r>
            <a:r>
              <a:rPr lang="en-US" sz="3600" dirty="0" smtClean="0">
                <a:solidFill>
                  <a:schemeClr val="bg1"/>
                </a:solidFill>
                <a:effectLst>
                  <a:outerShdw blurRad="38100" dist="38100" dir="2700000" algn="tl">
                    <a:srgbClr val="000000">
                      <a:alpha val="43137"/>
                    </a:srgbClr>
                  </a:outerShdw>
                </a:effectLst>
              </a:rPr>
              <a:t>, </a:t>
            </a:r>
            <a:r>
              <a:rPr lang="en-US" sz="3600" b="1" i="1" u="sng" dirty="0" smtClean="0">
                <a:solidFill>
                  <a:schemeClr val="bg1"/>
                </a:solidFill>
                <a:effectLst>
                  <a:outerShdw blurRad="38100" dist="38100" dir="2700000" algn="tl">
                    <a:srgbClr val="000000">
                      <a:alpha val="43137"/>
                    </a:srgbClr>
                  </a:outerShdw>
                </a:effectLst>
              </a:rPr>
              <a:t>unthankful</a:t>
            </a:r>
            <a:r>
              <a:rPr lang="en-US" sz="3600" dirty="0" smtClean="0">
                <a:solidFill>
                  <a:schemeClr val="bg1"/>
                </a:solidFill>
                <a:effectLst>
                  <a:outerShdw blurRad="38100" dist="38100" dir="2700000" algn="tl">
                    <a:srgbClr val="000000">
                      <a:alpha val="43137"/>
                    </a:srgbClr>
                  </a:outerShdw>
                </a:effectLst>
              </a:rPr>
              <a:t>, unholy, </a:t>
            </a:r>
            <a:r>
              <a:rPr lang="en-US" sz="3600" b="1" i="1" u="sng" dirty="0" smtClean="0">
                <a:solidFill>
                  <a:schemeClr val="bg1"/>
                </a:solidFill>
                <a:effectLst>
                  <a:outerShdw blurRad="38100" dist="38100" dir="2700000" algn="tl">
                    <a:srgbClr val="000000">
                      <a:alpha val="43137"/>
                    </a:srgbClr>
                  </a:outerShdw>
                </a:effectLst>
              </a:rPr>
              <a:t>unloving</a:t>
            </a:r>
            <a:r>
              <a:rPr lang="en-US" sz="3600" dirty="0" smtClean="0">
                <a:solidFill>
                  <a:schemeClr val="bg1"/>
                </a:solidFill>
                <a:effectLst>
                  <a:outerShdw blurRad="38100" dist="38100" dir="2700000" algn="tl">
                    <a:srgbClr val="000000">
                      <a:alpha val="43137"/>
                    </a:srgbClr>
                  </a:outerShdw>
                </a:effectLst>
              </a:rPr>
              <a:t>, unforgiving, slanderers, without self-control, brutal, despisers of good, traitors, headstrong, haughty, lovers of pleasure rather than lovers of God...“</a:t>
            </a:r>
          </a:p>
          <a:p>
            <a:r>
              <a:rPr lang="en-US" sz="2800" dirty="0">
                <a:solidFill>
                  <a:srgbClr val="FFCC00"/>
                </a:solidFill>
                <a:effectLst>
                  <a:outerShdw blurRad="38100" dist="38100" dir="2700000" algn="tl">
                    <a:srgbClr val="000000">
                      <a:alpha val="43137"/>
                    </a:srgbClr>
                  </a:outerShdw>
                </a:effectLst>
              </a:rPr>
              <a:t>2 Timothy 3:1-5</a:t>
            </a:r>
          </a:p>
          <a:p>
            <a:endParaRPr lang="en-US" sz="3600" dirty="0" smtClean="0">
              <a:solidFill>
                <a:schemeClr val="bg1"/>
              </a:solidFill>
              <a:effectLst>
                <a:outerShdw blurRad="38100" dist="38100" dir="2700000" algn="tl">
                  <a:srgbClr val="000000">
                    <a:alpha val="43137"/>
                  </a:srgbClr>
                </a:outerShdw>
              </a:effectLst>
            </a:endParaRPr>
          </a:p>
          <a:p>
            <a:r>
              <a:rPr lang="en-US" sz="2000" dirty="0" smtClean="0">
                <a:solidFill>
                  <a:schemeClr val="bg1"/>
                </a:solidFill>
                <a:effectLst>
                  <a:outerShdw blurRad="38100" dist="38100" dir="2700000" algn="tl">
                    <a:srgbClr val="000000">
                      <a:alpha val="43137"/>
                    </a:srgbClr>
                  </a:outerShdw>
                </a:effectLst>
              </a:rPr>
              <a:t>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622447704"/>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43543" y="152400"/>
            <a:ext cx="8610600" cy="707886"/>
          </a:xfrm>
          <a:prstGeom prst="rect">
            <a:avLst/>
          </a:prstGeom>
          <a:noFill/>
          <a:effectLst>
            <a:outerShdw blurRad="50800" dist="38100" dir="8100000" algn="tr" rotWithShape="0">
              <a:prstClr val="black">
                <a:alpha val="40000"/>
              </a:prstClr>
            </a:outerShdw>
          </a:effectLst>
        </p:spPr>
        <p:txBody>
          <a:bodyPr wrap="square" rtlCol="0">
            <a:spAutoFit/>
          </a:bodyPr>
          <a:lstStyle/>
          <a:p>
            <a:pPr algn="ctr"/>
            <a:endParaRPr lang="en-US" sz="4000" dirty="0" smtClean="0">
              <a:solidFill>
                <a:schemeClr val="bg1"/>
              </a:solidFill>
              <a:effectLst>
                <a:outerShdw blurRad="38100" dist="38100" dir="2700000" algn="tl">
                  <a:srgbClr val="000000">
                    <a:alpha val="43137"/>
                  </a:srgbClr>
                </a:outerShdw>
              </a:effectLst>
            </a:endParaRPr>
          </a:p>
        </p:txBody>
      </p:sp>
      <p:sp>
        <p:nvSpPr>
          <p:cNvPr id="3" name="TextBox 2"/>
          <p:cNvSpPr txBox="1"/>
          <p:nvPr/>
        </p:nvSpPr>
        <p:spPr>
          <a:xfrm>
            <a:off x="304800" y="83774"/>
            <a:ext cx="8610600" cy="6924973"/>
          </a:xfrm>
          <a:prstGeom prst="rect">
            <a:avLst/>
          </a:prstGeom>
          <a:noFill/>
          <a:effectLst>
            <a:outerShdw blurRad="50800" dist="38100" dir="8100000" algn="tr" rotWithShape="0">
              <a:prstClr val="black">
                <a:alpha val="40000"/>
              </a:prstClr>
            </a:outerShdw>
          </a:effectLst>
        </p:spPr>
        <p:txBody>
          <a:bodyPr wrap="square" rtlCol="0">
            <a:spAutoFit/>
          </a:bodyPr>
          <a:lstStyle/>
          <a:p>
            <a:endParaRPr lang="en-US" sz="3600" dirty="0" smtClean="0">
              <a:solidFill>
                <a:schemeClr val="bg1"/>
              </a:solidFill>
              <a:effectLst>
                <a:outerShdw blurRad="38100" dist="38100" dir="2700000" algn="tl">
                  <a:srgbClr val="000000">
                    <a:alpha val="43137"/>
                  </a:srgbClr>
                </a:outerShdw>
              </a:effectLst>
            </a:endParaRPr>
          </a:p>
          <a:p>
            <a:r>
              <a:rPr lang="en-US" sz="3600" dirty="0" smtClean="0">
                <a:solidFill>
                  <a:schemeClr val="bg1"/>
                </a:solidFill>
                <a:effectLst>
                  <a:outerShdw blurRad="38100" dist="38100" dir="2700000" algn="tl">
                    <a:srgbClr val="000000">
                      <a:alpha val="43137"/>
                    </a:srgbClr>
                  </a:outerShdw>
                </a:effectLst>
              </a:rPr>
              <a:t>But know this, that in the last days perilous times will come.”</a:t>
            </a:r>
          </a:p>
          <a:p>
            <a:r>
              <a:rPr lang="en-US" sz="3600" dirty="0" smtClean="0">
                <a:solidFill>
                  <a:schemeClr val="bg1"/>
                </a:solidFill>
                <a:effectLst>
                  <a:outerShdw blurRad="38100" dist="38100" dir="2700000" algn="tl">
                    <a:srgbClr val="000000">
                      <a:alpha val="43137"/>
                    </a:srgbClr>
                  </a:outerShdw>
                </a:effectLst>
              </a:rPr>
              <a:t>"For men will be lovers of themselves, lovers of money, boasters, </a:t>
            </a:r>
            <a:r>
              <a:rPr lang="en-US" sz="3600" b="1" i="1" u="sng" dirty="0" smtClean="0">
                <a:solidFill>
                  <a:schemeClr val="bg1"/>
                </a:solidFill>
                <a:effectLst>
                  <a:outerShdw blurRad="38100" dist="38100" dir="2700000" algn="tl">
                    <a:srgbClr val="000000">
                      <a:alpha val="43137"/>
                    </a:srgbClr>
                  </a:outerShdw>
                </a:effectLst>
              </a:rPr>
              <a:t>proud</a:t>
            </a:r>
            <a:r>
              <a:rPr lang="en-US" sz="3600" dirty="0" smtClean="0">
                <a:solidFill>
                  <a:schemeClr val="bg1"/>
                </a:solidFill>
                <a:effectLst>
                  <a:outerShdw blurRad="38100" dist="38100" dir="2700000" algn="tl">
                    <a:srgbClr val="000000">
                      <a:alpha val="43137"/>
                    </a:srgbClr>
                  </a:outerShdw>
                </a:effectLst>
              </a:rPr>
              <a:t>, blasphemers, </a:t>
            </a:r>
            <a:r>
              <a:rPr lang="en-US" sz="3600" b="1" i="1" u="sng" dirty="0" smtClean="0">
                <a:solidFill>
                  <a:schemeClr val="bg1"/>
                </a:solidFill>
                <a:effectLst>
                  <a:outerShdw blurRad="38100" dist="38100" dir="2700000" algn="tl">
                    <a:srgbClr val="000000">
                      <a:alpha val="43137"/>
                    </a:srgbClr>
                  </a:outerShdw>
                </a:effectLst>
              </a:rPr>
              <a:t>disobedient to parents</a:t>
            </a:r>
            <a:r>
              <a:rPr lang="en-US" sz="3600" dirty="0" smtClean="0">
                <a:solidFill>
                  <a:schemeClr val="bg1"/>
                </a:solidFill>
                <a:effectLst>
                  <a:outerShdw blurRad="38100" dist="38100" dir="2700000" algn="tl">
                    <a:srgbClr val="000000">
                      <a:alpha val="43137"/>
                    </a:srgbClr>
                  </a:outerShdw>
                </a:effectLst>
              </a:rPr>
              <a:t>, </a:t>
            </a:r>
            <a:r>
              <a:rPr lang="en-US" sz="3600" b="1" i="1" u="sng" dirty="0" smtClean="0">
                <a:solidFill>
                  <a:schemeClr val="bg1"/>
                </a:solidFill>
                <a:effectLst>
                  <a:outerShdw blurRad="38100" dist="38100" dir="2700000" algn="tl">
                    <a:srgbClr val="000000">
                      <a:alpha val="43137"/>
                    </a:srgbClr>
                  </a:outerShdw>
                </a:effectLst>
              </a:rPr>
              <a:t>unthankful</a:t>
            </a:r>
            <a:r>
              <a:rPr lang="en-US" sz="3600" dirty="0" smtClean="0">
                <a:solidFill>
                  <a:schemeClr val="bg1"/>
                </a:solidFill>
                <a:effectLst>
                  <a:outerShdw blurRad="38100" dist="38100" dir="2700000" algn="tl">
                    <a:srgbClr val="000000">
                      <a:alpha val="43137"/>
                    </a:srgbClr>
                  </a:outerShdw>
                </a:effectLst>
              </a:rPr>
              <a:t>, unholy, </a:t>
            </a:r>
            <a:r>
              <a:rPr lang="en-US" sz="3600" b="1" i="1" u="sng" dirty="0" smtClean="0">
                <a:solidFill>
                  <a:schemeClr val="bg1"/>
                </a:solidFill>
                <a:effectLst>
                  <a:outerShdw blurRad="38100" dist="38100" dir="2700000" algn="tl">
                    <a:srgbClr val="000000">
                      <a:alpha val="43137"/>
                    </a:srgbClr>
                  </a:outerShdw>
                </a:effectLst>
              </a:rPr>
              <a:t>unloving</a:t>
            </a:r>
            <a:r>
              <a:rPr lang="en-US" sz="3600" dirty="0" smtClean="0">
                <a:solidFill>
                  <a:schemeClr val="bg1"/>
                </a:solidFill>
                <a:effectLst>
                  <a:outerShdw blurRad="38100" dist="38100" dir="2700000" algn="tl">
                    <a:srgbClr val="000000">
                      <a:alpha val="43137"/>
                    </a:srgbClr>
                  </a:outerShdw>
                </a:effectLst>
              </a:rPr>
              <a:t>, </a:t>
            </a:r>
            <a:r>
              <a:rPr lang="en-US" sz="3600" b="1" i="1" u="sng" dirty="0" smtClean="0">
                <a:solidFill>
                  <a:schemeClr val="bg1"/>
                </a:solidFill>
                <a:effectLst>
                  <a:outerShdw blurRad="38100" dist="38100" dir="2700000" algn="tl">
                    <a:srgbClr val="000000">
                      <a:alpha val="43137"/>
                    </a:srgbClr>
                  </a:outerShdw>
                </a:effectLst>
              </a:rPr>
              <a:t>unforgiving</a:t>
            </a:r>
            <a:r>
              <a:rPr lang="en-US" sz="3600" dirty="0" smtClean="0">
                <a:solidFill>
                  <a:schemeClr val="bg1"/>
                </a:solidFill>
                <a:effectLst>
                  <a:outerShdw blurRad="38100" dist="38100" dir="2700000" algn="tl">
                    <a:srgbClr val="000000">
                      <a:alpha val="43137"/>
                    </a:srgbClr>
                  </a:outerShdw>
                </a:effectLst>
              </a:rPr>
              <a:t>, slanderers, without self-control, brutal, despisers of good, traitors, headstrong, haughty, lovers of pleasure rather than lovers of God...“</a:t>
            </a:r>
          </a:p>
          <a:p>
            <a:r>
              <a:rPr lang="en-US" sz="2800" dirty="0">
                <a:solidFill>
                  <a:srgbClr val="FFCC00"/>
                </a:solidFill>
                <a:effectLst>
                  <a:outerShdw blurRad="38100" dist="38100" dir="2700000" algn="tl">
                    <a:srgbClr val="000000">
                      <a:alpha val="43137"/>
                    </a:srgbClr>
                  </a:outerShdw>
                </a:effectLst>
              </a:rPr>
              <a:t>2 Timothy 3:1-5</a:t>
            </a:r>
          </a:p>
          <a:p>
            <a:endParaRPr lang="en-US" sz="3600" dirty="0" smtClean="0">
              <a:solidFill>
                <a:schemeClr val="bg1"/>
              </a:solidFill>
              <a:effectLst>
                <a:outerShdw blurRad="38100" dist="38100" dir="2700000" algn="tl">
                  <a:srgbClr val="000000">
                    <a:alpha val="43137"/>
                  </a:srgbClr>
                </a:outerShdw>
              </a:effectLst>
            </a:endParaRPr>
          </a:p>
          <a:p>
            <a:r>
              <a:rPr lang="en-US" sz="2000" dirty="0" smtClean="0">
                <a:solidFill>
                  <a:schemeClr val="bg1"/>
                </a:solidFill>
                <a:effectLst>
                  <a:outerShdw blurRad="38100" dist="38100" dir="2700000" algn="tl">
                    <a:srgbClr val="000000">
                      <a:alpha val="43137"/>
                    </a:srgbClr>
                  </a:outerShdw>
                </a:effectLst>
              </a:rPr>
              <a:t>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395180037"/>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43543" y="152400"/>
            <a:ext cx="8610600" cy="707886"/>
          </a:xfrm>
          <a:prstGeom prst="rect">
            <a:avLst/>
          </a:prstGeom>
          <a:noFill/>
          <a:effectLst>
            <a:outerShdw blurRad="50800" dist="38100" dir="8100000" algn="tr" rotWithShape="0">
              <a:prstClr val="black">
                <a:alpha val="40000"/>
              </a:prstClr>
            </a:outerShdw>
          </a:effectLst>
        </p:spPr>
        <p:txBody>
          <a:bodyPr wrap="square" rtlCol="0">
            <a:spAutoFit/>
          </a:bodyPr>
          <a:lstStyle/>
          <a:p>
            <a:pPr algn="ctr"/>
            <a:endParaRPr lang="en-US" sz="4000" dirty="0" smtClean="0">
              <a:solidFill>
                <a:schemeClr val="bg1"/>
              </a:solidFill>
              <a:effectLst>
                <a:outerShdw blurRad="38100" dist="38100" dir="2700000" algn="tl">
                  <a:srgbClr val="000000">
                    <a:alpha val="43137"/>
                  </a:srgbClr>
                </a:outerShdw>
              </a:effectLst>
            </a:endParaRPr>
          </a:p>
        </p:txBody>
      </p:sp>
      <p:sp>
        <p:nvSpPr>
          <p:cNvPr id="3" name="TextBox 2"/>
          <p:cNvSpPr txBox="1"/>
          <p:nvPr/>
        </p:nvSpPr>
        <p:spPr>
          <a:xfrm>
            <a:off x="304800" y="56138"/>
            <a:ext cx="8610600" cy="7048084"/>
          </a:xfrm>
          <a:prstGeom prst="rect">
            <a:avLst/>
          </a:prstGeom>
          <a:noFill/>
          <a:effectLst>
            <a:outerShdw blurRad="50800" dist="38100" dir="8100000" algn="tr" rotWithShape="0">
              <a:prstClr val="black">
                <a:alpha val="40000"/>
              </a:prstClr>
            </a:outerShdw>
          </a:effectLst>
        </p:spPr>
        <p:txBody>
          <a:bodyPr wrap="square" rtlCol="0">
            <a:spAutoFit/>
          </a:bodyPr>
          <a:lstStyle/>
          <a:p>
            <a:endParaRPr lang="en-US" sz="3600" dirty="0" smtClean="0">
              <a:solidFill>
                <a:schemeClr val="bg1"/>
              </a:solidFill>
              <a:effectLst>
                <a:outerShdw blurRad="38100" dist="38100" dir="2700000" algn="tl">
                  <a:srgbClr val="000000">
                    <a:alpha val="43137"/>
                  </a:srgbClr>
                </a:outerShdw>
              </a:effectLst>
            </a:endParaRPr>
          </a:p>
          <a:p>
            <a:r>
              <a:rPr lang="en-US" sz="3600" dirty="0" smtClean="0">
                <a:solidFill>
                  <a:schemeClr val="bg1"/>
                </a:solidFill>
                <a:effectLst>
                  <a:outerShdw blurRad="38100" dist="38100" dir="2700000" algn="tl">
                    <a:srgbClr val="000000">
                      <a:alpha val="43137"/>
                    </a:srgbClr>
                  </a:outerShdw>
                </a:effectLst>
              </a:rPr>
              <a:t>But know this, that in the last days perilous times will come.”</a:t>
            </a:r>
          </a:p>
          <a:p>
            <a:r>
              <a:rPr lang="en-US" sz="3600" dirty="0" smtClean="0">
                <a:solidFill>
                  <a:schemeClr val="bg1"/>
                </a:solidFill>
                <a:effectLst>
                  <a:outerShdw blurRad="38100" dist="38100" dir="2700000" algn="tl">
                    <a:srgbClr val="000000">
                      <a:alpha val="43137"/>
                    </a:srgbClr>
                  </a:outerShdw>
                </a:effectLst>
              </a:rPr>
              <a:t>"For men will be lovers of themselves, lovers of money, boasters, </a:t>
            </a:r>
            <a:r>
              <a:rPr lang="en-US" sz="3600" b="1" i="1" u="sng" dirty="0" smtClean="0">
                <a:solidFill>
                  <a:schemeClr val="bg1"/>
                </a:solidFill>
                <a:effectLst>
                  <a:outerShdw blurRad="38100" dist="38100" dir="2700000" algn="tl">
                    <a:srgbClr val="000000">
                      <a:alpha val="43137"/>
                    </a:srgbClr>
                  </a:outerShdw>
                </a:effectLst>
              </a:rPr>
              <a:t>proud</a:t>
            </a:r>
            <a:r>
              <a:rPr lang="en-US" sz="3600" dirty="0" smtClean="0">
                <a:solidFill>
                  <a:schemeClr val="bg1"/>
                </a:solidFill>
                <a:effectLst>
                  <a:outerShdw blurRad="38100" dist="38100" dir="2700000" algn="tl">
                    <a:srgbClr val="000000">
                      <a:alpha val="43137"/>
                    </a:srgbClr>
                  </a:outerShdw>
                </a:effectLst>
              </a:rPr>
              <a:t>, blasphemers, </a:t>
            </a:r>
            <a:r>
              <a:rPr lang="en-US" sz="3600" b="1" i="1" u="sng" dirty="0" smtClean="0">
                <a:solidFill>
                  <a:schemeClr val="bg1"/>
                </a:solidFill>
                <a:effectLst>
                  <a:outerShdw blurRad="38100" dist="38100" dir="2700000" algn="tl">
                    <a:srgbClr val="000000">
                      <a:alpha val="43137"/>
                    </a:srgbClr>
                  </a:outerShdw>
                </a:effectLst>
              </a:rPr>
              <a:t>disobedient to parents</a:t>
            </a:r>
            <a:r>
              <a:rPr lang="en-US" sz="3600" dirty="0" smtClean="0">
                <a:solidFill>
                  <a:schemeClr val="bg1"/>
                </a:solidFill>
                <a:effectLst>
                  <a:outerShdw blurRad="38100" dist="38100" dir="2700000" algn="tl">
                    <a:srgbClr val="000000">
                      <a:alpha val="43137"/>
                    </a:srgbClr>
                  </a:outerShdw>
                </a:effectLst>
              </a:rPr>
              <a:t>, </a:t>
            </a:r>
            <a:r>
              <a:rPr lang="en-US" sz="3600" b="1" i="1" u="sng" dirty="0" smtClean="0">
                <a:solidFill>
                  <a:schemeClr val="bg1"/>
                </a:solidFill>
                <a:effectLst>
                  <a:outerShdw blurRad="38100" dist="38100" dir="2700000" algn="tl">
                    <a:srgbClr val="000000">
                      <a:alpha val="43137"/>
                    </a:srgbClr>
                  </a:outerShdw>
                </a:effectLst>
              </a:rPr>
              <a:t>unthankful</a:t>
            </a:r>
            <a:r>
              <a:rPr lang="en-US" sz="3600" dirty="0" smtClean="0">
                <a:solidFill>
                  <a:schemeClr val="bg1"/>
                </a:solidFill>
                <a:effectLst>
                  <a:outerShdw blurRad="38100" dist="38100" dir="2700000" algn="tl">
                    <a:srgbClr val="000000">
                      <a:alpha val="43137"/>
                    </a:srgbClr>
                  </a:outerShdw>
                </a:effectLst>
              </a:rPr>
              <a:t>, unholy, </a:t>
            </a:r>
            <a:r>
              <a:rPr lang="en-US" sz="3600" b="1" i="1" u="sng" dirty="0" smtClean="0">
                <a:solidFill>
                  <a:schemeClr val="bg1"/>
                </a:solidFill>
                <a:effectLst>
                  <a:outerShdw blurRad="38100" dist="38100" dir="2700000" algn="tl">
                    <a:srgbClr val="000000">
                      <a:alpha val="43137"/>
                    </a:srgbClr>
                  </a:outerShdw>
                </a:effectLst>
              </a:rPr>
              <a:t>unloving</a:t>
            </a:r>
            <a:r>
              <a:rPr lang="en-US" sz="3600" dirty="0" smtClean="0">
                <a:solidFill>
                  <a:schemeClr val="bg1"/>
                </a:solidFill>
                <a:effectLst>
                  <a:outerShdw blurRad="38100" dist="38100" dir="2700000" algn="tl">
                    <a:srgbClr val="000000">
                      <a:alpha val="43137"/>
                    </a:srgbClr>
                  </a:outerShdw>
                </a:effectLst>
              </a:rPr>
              <a:t>, </a:t>
            </a:r>
            <a:r>
              <a:rPr lang="en-US" sz="3600" b="1" i="1" u="sng" dirty="0" smtClean="0">
                <a:solidFill>
                  <a:schemeClr val="bg1"/>
                </a:solidFill>
                <a:effectLst>
                  <a:outerShdw blurRad="38100" dist="38100" dir="2700000" algn="tl">
                    <a:srgbClr val="000000">
                      <a:alpha val="43137"/>
                    </a:srgbClr>
                  </a:outerShdw>
                </a:effectLst>
              </a:rPr>
              <a:t>unforgiving</a:t>
            </a:r>
            <a:r>
              <a:rPr lang="en-US" sz="3600" dirty="0" smtClean="0">
                <a:solidFill>
                  <a:schemeClr val="bg1"/>
                </a:solidFill>
                <a:effectLst>
                  <a:outerShdw blurRad="38100" dist="38100" dir="2700000" algn="tl">
                    <a:srgbClr val="000000">
                      <a:alpha val="43137"/>
                    </a:srgbClr>
                  </a:outerShdw>
                </a:effectLst>
              </a:rPr>
              <a:t>, slanderers, without self-control, brutal, despisers of good, traitors, </a:t>
            </a:r>
            <a:r>
              <a:rPr lang="en-US" sz="3600" b="1" i="1" u="sng" dirty="0" smtClean="0">
                <a:solidFill>
                  <a:schemeClr val="bg1"/>
                </a:solidFill>
                <a:effectLst>
                  <a:outerShdw blurRad="38100" dist="38100" dir="2700000" algn="tl">
                    <a:srgbClr val="000000">
                      <a:alpha val="43137"/>
                    </a:srgbClr>
                  </a:outerShdw>
                </a:effectLst>
              </a:rPr>
              <a:t>headstrong</a:t>
            </a:r>
            <a:r>
              <a:rPr lang="en-US" sz="3600" dirty="0" smtClean="0">
                <a:solidFill>
                  <a:schemeClr val="bg1"/>
                </a:solidFill>
                <a:effectLst>
                  <a:outerShdw blurRad="38100" dist="38100" dir="2700000" algn="tl">
                    <a:srgbClr val="000000">
                      <a:alpha val="43137"/>
                    </a:srgbClr>
                  </a:outerShdw>
                </a:effectLst>
              </a:rPr>
              <a:t>, haughty, lovers of pleasure rather than lovers of God...“</a:t>
            </a:r>
          </a:p>
          <a:p>
            <a:r>
              <a:rPr lang="en-US" sz="2800" dirty="0">
                <a:solidFill>
                  <a:srgbClr val="FFCC00"/>
                </a:solidFill>
                <a:effectLst>
                  <a:outerShdw blurRad="38100" dist="38100" dir="2700000" algn="tl">
                    <a:srgbClr val="000000">
                      <a:alpha val="43137"/>
                    </a:srgbClr>
                  </a:outerShdw>
                </a:effectLst>
              </a:rPr>
              <a:t>2 Timothy 3:1-5</a:t>
            </a:r>
          </a:p>
          <a:p>
            <a:endParaRPr lang="en-US" sz="3600" dirty="0" smtClean="0">
              <a:solidFill>
                <a:schemeClr val="bg1"/>
              </a:solidFill>
              <a:effectLst>
                <a:outerShdw blurRad="38100" dist="38100" dir="2700000" algn="tl">
                  <a:srgbClr val="000000">
                    <a:alpha val="43137"/>
                  </a:srgbClr>
                </a:outerShdw>
              </a:effectLst>
            </a:endParaRPr>
          </a:p>
          <a:p>
            <a:r>
              <a:rPr lang="en-US" sz="2000" dirty="0" smtClean="0">
                <a:solidFill>
                  <a:schemeClr val="bg1"/>
                </a:solidFill>
                <a:effectLst>
                  <a:outerShdw blurRad="38100" dist="38100" dir="2700000" algn="tl">
                    <a:srgbClr val="000000">
                      <a:alpha val="43137"/>
                    </a:srgbClr>
                  </a:outerShdw>
                </a:effectLst>
              </a:rPr>
              <a:t>							</a:t>
            </a:r>
            <a:endParaRPr lang="en-US" sz="20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133771614"/>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43543" y="152400"/>
            <a:ext cx="8610600" cy="707886"/>
          </a:xfrm>
          <a:prstGeom prst="rect">
            <a:avLst/>
          </a:prstGeom>
          <a:noFill/>
          <a:effectLst>
            <a:outerShdw blurRad="50800" dist="38100" dir="8100000" algn="tr" rotWithShape="0">
              <a:prstClr val="black">
                <a:alpha val="40000"/>
              </a:prstClr>
            </a:outerShdw>
          </a:effectLst>
        </p:spPr>
        <p:txBody>
          <a:bodyPr wrap="square" rtlCol="0">
            <a:spAutoFit/>
          </a:bodyPr>
          <a:lstStyle/>
          <a:p>
            <a:pPr algn="ctr"/>
            <a:endParaRPr lang="en-US" sz="4000" dirty="0" smtClean="0">
              <a:solidFill>
                <a:schemeClr val="bg1"/>
              </a:solidFill>
              <a:effectLst>
                <a:outerShdw blurRad="38100" dist="38100" dir="2700000" algn="tl">
                  <a:srgbClr val="000000">
                    <a:alpha val="43137"/>
                  </a:srgbClr>
                </a:outerShdw>
              </a:effectLst>
            </a:endParaRPr>
          </a:p>
        </p:txBody>
      </p:sp>
      <p:sp>
        <p:nvSpPr>
          <p:cNvPr id="3" name="TextBox 2"/>
          <p:cNvSpPr txBox="1"/>
          <p:nvPr/>
        </p:nvSpPr>
        <p:spPr>
          <a:xfrm>
            <a:off x="381000" y="990600"/>
            <a:ext cx="8610600" cy="7294305"/>
          </a:xfrm>
          <a:prstGeom prst="rect">
            <a:avLst/>
          </a:prstGeom>
          <a:noFill/>
          <a:effectLst>
            <a:outerShdw blurRad="50800" dist="38100" dir="8100000" algn="tr" rotWithShape="0">
              <a:prstClr val="black">
                <a:alpha val="40000"/>
              </a:prstClr>
            </a:outerShdw>
          </a:effectLst>
        </p:spPr>
        <p:txBody>
          <a:bodyPr wrap="square" rtlCol="0">
            <a:spAutoFit/>
          </a:bodyPr>
          <a:lstStyle/>
          <a:p>
            <a:endParaRPr lang="en-US" sz="3600" dirty="0" smtClean="0">
              <a:solidFill>
                <a:schemeClr val="bg1"/>
              </a:solidFill>
              <a:effectLst>
                <a:outerShdw blurRad="38100" dist="38100" dir="2700000" algn="tl">
                  <a:srgbClr val="000000">
                    <a:alpha val="43137"/>
                  </a:srgbClr>
                </a:outerShdw>
              </a:effectLst>
            </a:endParaRPr>
          </a:p>
          <a:p>
            <a:endParaRPr lang="en-US" sz="3600" dirty="0">
              <a:solidFill>
                <a:schemeClr val="bg1"/>
              </a:solidFill>
              <a:effectLst>
                <a:outerShdw blurRad="38100" dist="38100" dir="2700000" algn="tl">
                  <a:srgbClr val="000000">
                    <a:alpha val="43137"/>
                  </a:srgbClr>
                </a:outerShdw>
              </a:effectLst>
            </a:endParaRPr>
          </a:p>
          <a:p>
            <a:pPr algn="ctr"/>
            <a:r>
              <a:rPr lang="en-US" sz="4000" dirty="0" smtClean="0">
                <a:solidFill>
                  <a:schemeClr val="bg1"/>
                </a:solidFill>
                <a:effectLst>
                  <a:outerShdw blurRad="38100" dist="38100" dir="2700000" algn="tl">
                    <a:srgbClr val="000000">
                      <a:alpha val="43137"/>
                    </a:srgbClr>
                  </a:outerShdw>
                </a:effectLst>
              </a:rPr>
              <a:t>"Having a form of godliness but denying its power. And from such people</a:t>
            </a:r>
          </a:p>
          <a:p>
            <a:pPr algn="ctr"/>
            <a:r>
              <a:rPr lang="en-US" sz="4000" dirty="0" smtClean="0">
                <a:solidFill>
                  <a:schemeClr val="bg1"/>
                </a:solidFill>
                <a:effectLst>
                  <a:outerShdw blurRad="38100" dist="38100" dir="2700000" algn="tl">
                    <a:srgbClr val="000000">
                      <a:alpha val="43137"/>
                    </a:srgbClr>
                  </a:outerShdw>
                </a:effectLst>
              </a:rPr>
              <a:t> turn away!“</a:t>
            </a:r>
          </a:p>
          <a:p>
            <a:pPr algn="ctr"/>
            <a:endParaRPr lang="en-US" sz="4000" dirty="0" smtClean="0">
              <a:solidFill>
                <a:schemeClr val="bg1"/>
              </a:solidFill>
              <a:effectLst>
                <a:outerShdw blurRad="38100" dist="38100" dir="2700000" algn="tl">
                  <a:srgbClr val="000000">
                    <a:alpha val="43137"/>
                  </a:srgbClr>
                </a:outerShdw>
              </a:effectLst>
            </a:endParaRPr>
          </a:p>
          <a:p>
            <a:endParaRPr lang="en-US" sz="3600" dirty="0">
              <a:solidFill>
                <a:schemeClr val="bg1"/>
              </a:solidFill>
              <a:effectLst>
                <a:outerShdw blurRad="38100" dist="38100" dir="2700000" algn="tl">
                  <a:srgbClr val="000000">
                    <a:alpha val="43137"/>
                  </a:srgbClr>
                </a:outerShdw>
              </a:effectLst>
            </a:endParaRPr>
          </a:p>
          <a:p>
            <a:endParaRPr lang="en-US" sz="3600" dirty="0" smtClean="0">
              <a:solidFill>
                <a:schemeClr val="bg1"/>
              </a:solidFill>
              <a:effectLst>
                <a:outerShdw blurRad="38100" dist="38100" dir="2700000" algn="tl">
                  <a:srgbClr val="000000">
                    <a:alpha val="43137"/>
                  </a:srgbClr>
                </a:outerShdw>
              </a:effectLst>
            </a:endParaRPr>
          </a:p>
          <a:p>
            <a:endParaRPr lang="en-US" sz="3600" dirty="0">
              <a:solidFill>
                <a:schemeClr val="bg1"/>
              </a:solidFill>
              <a:effectLst>
                <a:outerShdw blurRad="38100" dist="38100" dir="2700000" algn="tl">
                  <a:srgbClr val="000000">
                    <a:alpha val="43137"/>
                  </a:srgbClr>
                </a:outerShdw>
              </a:effectLst>
            </a:endParaRPr>
          </a:p>
          <a:p>
            <a:endParaRPr lang="en-US" sz="3600" dirty="0" smtClean="0">
              <a:solidFill>
                <a:schemeClr val="bg1"/>
              </a:solidFill>
              <a:effectLst>
                <a:outerShdw blurRad="38100" dist="38100" dir="2700000" algn="tl">
                  <a:srgbClr val="000000">
                    <a:alpha val="43137"/>
                  </a:srgbClr>
                </a:outerShdw>
              </a:effectLst>
            </a:endParaRPr>
          </a:p>
          <a:p>
            <a:endParaRPr lang="en-US" sz="3600" dirty="0">
              <a:solidFill>
                <a:schemeClr val="bg1"/>
              </a:solidFill>
              <a:effectLst>
                <a:outerShdw blurRad="38100" dist="38100" dir="2700000" algn="tl">
                  <a:srgbClr val="000000">
                    <a:alpha val="43137"/>
                  </a:srgbClr>
                </a:outerShdw>
              </a:effectLst>
            </a:endParaRPr>
          </a:p>
          <a:p>
            <a:endParaRPr lang="en-US" sz="3600" dirty="0" smtClean="0">
              <a:solidFill>
                <a:schemeClr val="bg1"/>
              </a:solidFill>
              <a:effectLst>
                <a:outerShdw blurRad="38100" dist="38100" dir="2700000" algn="tl">
                  <a:srgbClr val="000000">
                    <a:alpha val="43137"/>
                  </a:srgbClr>
                </a:outerShdw>
              </a:effectLst>
            </a:endParaRPr>
          </a:p>
          <a:p>
            <a:r>
              <a:rPr lang="en-US" sz="2000" dirty="0" smtClean="0">
                <a:solidFill>
                  <a:schemeClr val="bg1"/>
                </a:solidFill>
                <a:effectLst>
                  <a:outerShdw blurRad="38100" dist="38100" dir="2700000" algn="tl">
                    <a:srgbClr val="000000">
                      <a:alpha val="43137"/>
                    </a:srgbClr>
                  </a:outerShdw>
                </a:effectLst>
              </a:rPr>
              <a:t>							2 Timothy 3:1-5</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025410356"/>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287</TotalTime>
  <Words>2597</Words>
  <Application>Microsoft Macintosh PowerPoint</Application>
  <PresentationFormat>On-screen Show (4:3)</PresentationFormat>
  <Paragraphs>247</Paragraphs>
  <Slides>28</Slides>
  <Notes>0</Notes>
  <HiddenSlides>0</HiddenSlides>
  <MMClips>0</MMClips>
  <ScaleCrop>false</ScaleCrop>
  <HeadingPairs>
    <vt:vector size="4" baseType="variant">
      <vt:variant>
        <vt:lpstr>Design Template</vt:lpstr>
      </vt:variant>
      <vt:variant>
        <vt:i4>1</vt:i4>
      </vt:variant>
      <vt:variant>
        <vt:lpstr>Slide Titles</vt:lpstr>
      </vt:variant>
      <vt:variant>
        <vt:i4>28</vt:i4>
      </vt:variant>
    </vt:vector>
  </HeadingPairs>
  <TitlesOfParts>
    <vt:vector size="29"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Claudio Consuegra</dc:creator>
  <cp:lastModifiedBy>Christal</cp:lastModifiedBy>
  <cp:revision>47</cp:revision>
  <dcterms:created xsi:type="dcterms:W3CDTF">2015-08-27T14:49:46Z</dcterms:created>
  <dcterms:modified xsi:type="dcterms:W3CDTF">2015-08-27T14:50:21Z</dcterms:modified>
</cp:coreProperties>
</file>